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8" r:id="rId4"/>
  </p:sldMasterIdLst>
  <p:notesMasterIdLst>
    <p:notesMasterId r:id="rId37"/>
  </p:notesMasterIdLst>
  <p:handoutMasterIdLst>
    <p:handoutMasterId r:id="rId38"/>
  </p:handoutMasterIdLst>
  <p:sldIdLst>
    <p:sldId id="3825" r:id="rId5"/>
    <p:sldId id="3826" r:id="rId6"/>
    <p:sldId id="3828" r:id="rId7"/>
    <p:sldId id="3851" r:id="rId8"/>
    <p:sldId id="3852" r:id="rId9"/>
    <p:sldId id="3853" r:id="rId10"/>
    <p:sldId id="3854" r:id="rId11"/>
    <p:sldId id="3838" r:id="rId12"/>
    <p:sldId id="3855" r:id="rId13"/>
    <p:sldId id="3857" r:id="rId14"/>
    <p:sldId id="3856" r:id="rId15"/>
    <p:sldId id="3858" r:id="rId16"/>
    <p:sldId id="3842" r:id="rId17"/>
    <p:sldId id="3840" r:id="rId18"/>
    <p:sldId id="3859" r:id="rId19"/>
    <p:sldId id="3845" r:id="rId20"/>
    <p:sldId id="3843" r:id="rId21"/>
    <p:sldId id="3860" r:id="rId22"/>
    <p:sldId id="3861" r:id="rId23"/>
    <p:sldId id="3862" r:id="rId24"/>
    <p:sldId id="3863" r:id="rId25"/>
    <p:sldId id="3864" r:id="rId26"/>
    <p:sldId id="3846" r:id="rId27"/>
    <p:sldId id="3841" r:id="rId28"/>
    <p:sldId id="3865" r:id="rId29"/>
    <p:sldId id="3866" r:id="rId30"/>
    <p:sldId id="3847" r:id="rId31"/>
    <p:sldId id="3849" r:id="rId32"/>
    <p:sldId id="3848" r:id="rId33"/>
    <p:sldId id="3844" r:id="rId34"/>
    <p:sldId id="3850" r:id="rId35"/>
    <p:sldId id="3834" r:id="rId36"/>
  </p:sldIdLst>
  <p:sldSz cx="9144000" cy="6858000" type="screen4x3"/>
  <p:notesSz cx="6797675" cy="9926638"/>
  <p:defaultTextStyle>
    <a:defPPr rtl="0">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00" userDrawn="1">
          <p15:clr>
            <a:srgbClr val="A4A3A4"/>
          </p15:clr>
        </p15:guide>
        <p15:guide id="2" orient="horz" pos="3408" userDrawn="1">
          <p15:clr>
            <a:srgbClr val="A4A3A4"/>
          </p15:clr>
        </p15:guide>
        <p15:guide id="3" pos="5202" userDrawn="1">
          <p15:clr>
            <a:srgbClr val="A4A3A4"/>
          </p15:clr>
        </p15:guide>
        <p15:guide id="4" pos="55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BC829F"/>
    <a:srgbClr val="336699"/>
    <a:srgbClr val="5F7F77"/>
    <a:srgbClr val="445A54"/>
    <a:srgbClr val="C4D2CF"/>
    <a:srgbClr val="E8F3FE"/>
    <a:srgbClr val="70AD47"/>
    <a:srgbClr val="FF9933"/>
    <a:srgbClr val="FFDCB9"/>
    <a:srgbClr val="C06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7" d="100"/>
          <a:sy n="107" d="100"/>
        </p:scale>
        <p:origin x="1692" y="102"/>
      </p:cViewPr>
      <p:guideLst>
        <p:guide orient="horz" pos="1200"/>
        <p:guide orient="horz" pos="3408"/>
        <p:guide pos="5202"/>
        <p:guide pos="558"/>
      </p:guideLst>
    </p:cSldViewPr>
  </p:slideViewPr>
  <p:notesTextViewPr>
    <p:cViewPr>
      <p:scale>
        <a:sx n="1" d="1"/>
        <a:sy n="1" d="1"/>
      </p:scale>
      <p:origin x="0" y="0"/>
    </p:cViewPr>
  </p:notesTextViewPr>
  <p:notesViewPr>
    <p:cSldViewPr snapToGrid="0">
      <p:cViewPr varScale="1">
        <p:scale>
          <a:sx n="88" d="100"/>
          <a:sy n="88" d="100"/>
        </p:scale>
        <p:origin x="3738" y="9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8/10/relationships/authors" Target="author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B7213D9C-8D0E-4B86-95DF-11F237183B8C}"/>
              </a:ext>
            </a:extLst>
          </p:cNvPr>
          <p:cNvSpPr>
            <a:spLocks noGrp="1"/>
          </p:cNvSpPr>
          <p:nvPr>
            <p:ph type="hdr" sz="quarter"/>
          </p:nvPr>
        </p:nvSpPr>
        <p:spPr>
          <a:xfrm>
            <a:off x="1" y="1"/>
            <a:ext cx="2945660" cy="498056"/>
          </a:xfrm>
          <a:prstGeom prst="rect">
            <a:avLst/>
          </a:prstGeom>
        </p:spPr>
        <p:txBody>
          <a:bodyPr vert="horz" lIns="95563" tIns="47781" rIns="95563" bIns="47781" rtlCol="0"/>
          <a:lstStyle>
            <a:lvl1pPr algn="l">
              <a:defRPr sz="1300"/>
            </a:lvl1pPr>
          </a:lstStyle>
          <a:p>
            <a:endParaRPr lang="it-IT"/>
          </a:p>
        </p:txBody>
      </p:sp>
      <p:sp>
        <p:nvSpPr>
          <p:cNvPr id="3" name="Segnaposto data 2">
            <a:extLst>
              <a:ext uri="{FF2B5EF4-FFF2-40B4-BE49-F238E27FC236}">
                <a16:creationId xmlns:a16="http://schemas.microsoft.com/office/drawing/2014/main" id="{5D4334B4-9E72-4596-8243-B6F3B06A71AE}"/>
              </a:ext>
            </a:extLst>
          </p:cNvPr>
          <p:cNvSpPr>
            <a:spLocks noGrp="1"/>
          </p:cNvSpPr>
          <p:nvPr>
            <p:ph type="dt" sz="quarter" idx="1"/>
          </p:nvPr>
        </p:nvSpPr>
        <p:spPr>
          <a:xfrm>
            <a:off x="3850444" y="1"/>
            <a:ext cx="2945660" cy="498056"/>
          </a:xfrm>
          <a:prstGeom prst="rect">
            <a:avLst/>
          </a:prstGeom>
        </p:spPr>
        <p:txBody>
          <a:bodyPr vert="horz" lIns="95563" tIns="47781" rIns="95563" bIns="47781" rtlCol="0"/>
          <a:lstStyle>
            <a:lvl1pPr algn="r">
              <a:defRPr sz="1300"/>
            </a:lvl1pPr>
          </a:lstStyle>
          <a:p>
            <a:fld id="{F1A0192F-34AC-4C5C-AB74-C0ABB2660169}" type="datetime1">
              <a:rPr lang="it-IT" smtClean="0"/>
              <a:t>08/06/2023</a:t>
            </a:fld>
            <a:endParaRPr lang="it-IT" dirty="0"/>
          </a:p>
        </p:txBody>
      </p:sp>
      <p:sp>
        <p:nvSpPr>
          <p:cNvPr id="4" name="Segnaposto piè di pagina 3">
            <a:extLst>
              <a:ext uri="{FF2B5EF4-FFF2-40B4-BE49-F238E27FC236}">
                <a16:creationId xmlns:a16="http://schemas.microsoft.com/office/drawing/2014/main" id="{9AB70547-9610-4257-B83C-6909D207868C}"/>
              </a:ext>
            </a:extLst>
          </p:cNvPr>
          <p:cNvSpPr>
            <a:spLocks noGrp="1"/>
          </p:cNvSpPr>
          <p:nvPr>
            <p:ph type="ftr" sz="quarter" idx="2"/>
          </p:nvPr>
        </p:nvSpPr>
        <p:spPr>
          <a:xfrm>
            <a:off x="1" y="9428585"/>
            <a:ext cx="2945660" cy="498054"/>
          </a:xfrm>
          <a:prstGeom prst="rect">
            <a:avLst/>
          </a:prstGeom>
        </p:spPr>
        <p:txBody>
          <a:bodyPr vert="horz" lIns="95563" tIns="47781" rIns="95563" bIns="47781" rtlCol="0" anchor="b"/>
          <a:lstStyle>
            <a:lvl1pPr algn="l">
              <a:defRPr sz="1300"/>
            </a:lvl1pPr>
          </a:lstStyle>
          <a:p>
            <a:endParaRPr lang="it-IT"/>
          </a:p>
        </p:txBody>
      </p:sp>
      <p:sp>
        <p:nvSpPr>
          <p:cNvPr id="5" name="Segnaposto numero diapositiva 4">
            <a:extLst>
              <a:ext uri="{FF2B5EF4-FFF2-40B4-BE49-F238E27FC236}">
                <a16:creationId xmlns:a16="http://schemas.microsoft.com/office/drawing/2014/main" id="{32AA2CCD-9804-4624-9D33-5F2796714178}"/>
              </a:ext>
            </a:extLst>
          </p:cNvPr>
          <p:cNvSpPr>
            <a:spLocks noGrp="1"/>
          </p:cNvSpPr>
          <p:nvPr>
            <p:ph type="sldNum" sz="quarter" idx="3"/>
          </p:nvPr>
        </p:nvSpPr>
        <p:spPr>
          <a:xfrm>
            <a:off x="3850444" y="9428585"/>
            <a:ext cx="2945660" cy="498054"/>
          </a:xfrm>
          <a:prstGeom prst="rect">
            <a:avLst/>
          </a:prstGeom>
        </p:spPr>
        <p:txBody>
          <a:bodyPr vert="horz" lIns="95563" tIns="47781" rIns="95563" bIns="47781" rtlCol="0" anchor="b"/>
          <a:lstStyle>
            <a:lvl1pPr algn="r">
              <a:defRPr sz="1300"/>
            </a:lvl1pPr>
          </a:lstStyle>
          <a:p>
            <a:fld id="{DE17E4FE-609F-4C75-ACB9-B2BA66B1438D}" type="slidenum">
              <a:rPr lang="it-IT" smtClean="0"/>
              <a:t>‹N›</a:t>
            </a:fld>
            <a:endParaRPr lang="it-IT"/>
          </a:p>
        </p:txBody>
      </p:sp>
    </p:spTree>
    <p:extLst>
      <p:ext uri="{BB962C8B-B14F-4D97-AF65-F5344CB8AC3E}">
        <p14:creationId xmlns:p14="http://schemas.microsoft.com/office/powerpoint/2010/main" val="352154902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1" y="1"/>
            <a:ext cx="2945660" cy="498056"/>
          </a:xfrm>
          <a:prstGeom prst="rect">
            <a:avLst/>
          </a:prstGeom>
        </p:spPr>
        <p:txBody>
          <a:bodyPr vert="horz" lIns="95563" tIns="47781" rIns="95563" bIns="47781" rtlCol="0"/>
          <a:lstStyle>
            <a:lvl1pPr algn="l">
              <a:defRPr sz="1300"/>
            </a:lvl1pPr>
          </a:lstStyle>
          <a:p>
            <a:pPr rtl="0"/>
            <a:endParaRPr lang="it-IT" noProof="0"/>
          </a:p>
        </p:txBody>
      </p:sp>
      <p:sp>
        <p:nvSpPr>
          <p:cNvPr id="3" name="Segnaposto data 2"/>
          <p:cNvSpPr>
            <a:spLocks noGrp="1"/>
          </p:cNvSpPr>
          <p:nvPr>
            <p:ph type="dt" idx="1"/>
          </p:nvPr>
        </p:nvSpPr>
        <p:spPr>
          <a:xfrm>
            <a:off x="3850444" y="1"/>
            <a:ext cx="2945660" cy="498056"/>
          </a:xfrm>
          <a:prstGeom prst="rect">
            <a:avLst/>
          </a:prstGeom>
        </p:spPr>
        <p:txBody>
          <a:bodyPr vert="horz" lIns="95563" tIns="47781" rIns="95563" bIns="47781" rtlCol="0"/>
          <a:lstStyle>
            <a:lvl1pPr algn="r">
              <a:defRPr sz="1300"/>
            </a:lvl1pPr>
          </a:lstStyle>
          <a:p>
            <a:fld id="{AC42DE84-441B-4671-B80F-95DFFF3B066F}" type="datetime1">
              <a:rPr lang="it-IT" smtClean="0"/>
              <a:pPr/>
              <a:t>08/06/2023</a:t>
            </a:fld>
            <a:endParaRPr lang="it-IT" dirty="0"/>
          </a:p>
        </p:txBody>
      </p:sp>
      <p:sp>
        <p:nvSpPr>
          <p:cNvPr id="4" name="Segnaposto immagine diapositiva 3"/>
          <p:cNvSpPr>
            <a:spLocks noGrp="1" noRot="1" noChangeAspect="1"/>
          </p:cNvSpPr>
          <p:nvPr>
            <p:ph type="sldImg" idx="2"/>
          </p:nvPr>
        </p:nvSpPr>
        <p:spPr>
          <a:xfrm>
            <a:off x="1165225" y="1239838"/>
            <a:ext cx="4467225" cy="3351212"/>
          </a:xfrm>
          <a:prstGeom prst="rect">
            <a:avLst/>
          </a:prstGeom>
          <a:noFill/>
          <a:ln w="12700">
            <a:solidFill>
              <a:prstClr val="black"/>
            </a:solidFill>
          </a:ln>
        </p:spPr>
        <p:txBody>
          <a:bodyPr vert="horz" lIns="95563" tIns="47781" rIns="95563" bIns="47781" rtlCol="0" anchor="ctr"/>
          <a:lstStyle/>
          <a:p>
            <a:pPr rtl="0"/>
            <a:endParaRPr lang="it-IT" noProof="0"/>
          </a:p>
        </p:txBody>
      </p:sp>
      <p:sp>
        <p:nvSpPr>
          <p:cNvPr id="5" name="Segnaposto note 4"/>
          <p:cNvSpPr>
            <a:spLocks noGrp="1"/>
          </p:cNvSpPr>
          <p:nvPr>
            <p:ph type="body" sz="quarter" idx="3"/>
          </p:nvPr>
        </p:nvSpPr>
        <p:spPr>
          <a:xfrm>
            <a:off x="679768" y="4777195"/>
            <a:ext cx="5438140" cy="3908613"/>
          </a:xfrm>
          <a:prstGeom prst="rect">
            <a:avLst/>
          </a:prstGeom>
        </p:spPr>
        <p:txBody>
          <a:bodyPr vert="horz" lIns="95563" tIns="47781" rIns="95563" bIns="47781"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6" name="Segnaposto piè di pagina 5"/>
          <p:cNvSpPr>
            <a:spLocks noGrp="1"/>
          </p:cNvSpPr>
          <p:nvPr>
            <p:ph type="ftr" sz="quarter" idx="4"/>
          </p:nvPr>
        </p:nvSpPr>
        <p:spPr>
          <a:xfrm>
            <a:off x="1" y="9428585"/>
            <a:ext cx="2945660" cy="498054"/>
          </a:xfrm>
          <a:prstGeom prst="rect">
            <a:avLst/>
          </a:prstGeom>
        </p:spPr>
        <p:txBody>
          <a:bodyPr vert="horz" lIns="95563" tIns="47781" rIns="95563" bIns="47781" rtlCol="0" anchor="b"/>
          <a:lstStyle>
            <a:lvl1pPr algn="l">
              <a:defRPr sz="1300"/>
            </a:lvl1pPr>
          </a:lstStyle>
          <a:p>
            <a:pPr rtl="0"/>
            <a:endParaRPr lang="it-IT" noProof="0"/>
          </a:p>
        </p:txBody>
      </p:sp>
      <p:sp>
        <p:nvSpPr>
          <p:cNvPr id="7" name="Segnaposto numero diapositiva 6"/>
          <p:cNvSpPr>
            <a:spLocks noGrp="1"/>
          </p:cNvSpPr>
          <p:nvPr>
            <p:ph type="sldNum" sz="quarter" idx="5"/>
          </p:nvPr>
        </p:nvSpPr>
        <p:spPr>
          <a:xfrm>
            <a:off x="3850444" y="9428585"/>
            <a:ext cx="2945660" cy="498054"/>
          </a:xfrm>
          <a:prstGeom prst="rect">
            <a:avLst/>
          </a:prstGeom>
        </p:spPr>
        <p:txBody>
          <a:bodyPr vert="horz" lIns="95563" tIns="47781" rIns="95563" bIns="47781" rtlCol="0" anchor="b"/>
          <a:lstStyle>
            <a:lvl1pPr algn="r">
              <a:defRPr sz="1300"/>
            </a:lvl1pPr>
          </a:lstStyle>
          <a:p>
            <a:pPr rtl="0"/>
            <a:fld id="{D40C6A29-4676-420C-BBE3-ACC2B80F64D4}" type="slidenum">
              <a:rPr lang="it-IT" noProof="0" smtClean="0"/>
              <a:t>‹N›</a:t>
            </a:fld>
            <a:endParaRPr lang="it-IT" noProof="0"/>
          </a:p>
        </p:txBody>
      </p:sp>
    </p:spTree>
    <p:extLst>
      <p:ext uri="{BB962C8B-B14F-4D97-AF65-F5344CB8AC3E}">
        <p14:creationId xmlns:p14="http://schemas.microsoft.com/office/powerpoint/2010/main" val="380459704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65225" y="1239838"/>
            <a:ext cx="4467225" cy="3351212"/>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D40C6A29-4676-420C-BBE3-ACC2B80F64D4}" type="slidenum">
              <a:rPr lang="it-IT" smtClean="0"/>
              <a:t>1</a:t>
            </a:fld>
            <a:endParaRPr lang="it-IT"/>
          </a:p>
        </p:txBody>
      </p:sp>
    </p:spTree>
    <p:extLst>
      <p:ext uri="{BB962C8B-B14F-4D97-AF65-F5344CB8AC3E}">
        <p14:creationId xmlns:p14="http://schemas.microsoft.com/office/powerpoint/2010/main" val="39675006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65225" y="1239838"/>
            <a:ext cx="4467225" cy="3351212"/>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D40C6A29-4676-420C-BBE3-ACC2B80F64D4}" type="slidenum">
              <a:rPr lang="it-IT" smtClean="0"/>
              <a:t>10</a:t>
            </a:fld>
            <a:endParaRPr lang="it-IT"/>
          </a:p>
        </p:txBody>
      </p:sp>
    </p:spTree>
    <p:extLst>
      <p:ext uri="{BB962C8B-B14F-4D97-AF65-F5344CB8AC3E}">
        <p14:creationId xmlns:p14="http://schemas.microsoft.com/office/powerpoint/2010/main" val="3276901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65225" y="1239838"/>
            <a:ext cx="4467225" cy="3351212"/>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D40C6A29-4676-420C-BBE3-ACC2B80F64D4}" type="slidenum">
              <a:rPr lang="it-IT" smtClean="0"/>
              <a:t>11</a:t>
            </a:fld>
            <a:endParaRPr lang="it-IT"/>
          </a:p>
        </p:txBody>
      </p:sp>
    </p:spTree>
    <p:extLst>
      <p:ext uri="{BB962C8B-B14F-4D97-AF65-F5344CB8AC3E}">
        <p14:creationId xmlns:p14="http://schemas.microsoft.com/office/powerpoint/2010/main" val="16038909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65225" y="1239838"/>
            <a:ext cx="4467225" cy="3351212"/>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D40C6A29-4676-420C-BBE3-ACC2B80F64D4}" type="slidenum">
              <a:rPr lang="it-IT" smtClean="0"/>
              <a:t>12</a:t>
            </a:fld>
            <a:endParaRPr lang="it-IT"/>
          </a:p>
        </p:txBody>
      </p:sp>
    </p:spTree>
    <p:extLst>
      <p:ext uri="{BB962C8B-B14F-4D97-AF65-F5344CB8AC3E}">
        <p14:creationId xmlns:p14="http://schemas.microsoft.com/office/powerpoint/2010/main" val="35610173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65225" y="1239838"/>
            <a:ext cx="4467225" cy="3351212"/>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D40C6A29-4676-420C-BBE3-ACC2B80F64D4}" type="slidenum">
              <a:rPr lang="it-IT" smtClean="0"/>
              <a:t>13</a:t>
            </a:fld>
            <a:endParaRPr lang="it-IT"/>
          </a:p>
        </p:txBody>
      </p:sp>
    </p:spTree>
    <p:extLst>
      <p:ext uri="{BB962C8B-B14F-4D97-AF65-F5344CB8AC3E}">
        <p14:creationId xmlns:p14="http://schemas.microsoft.com/office/powerpoint/2010/main" val="26073352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65225" y="1239838"/>
            <a:ext cx="4467225" cy="3351212"/>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D40C6A29-4676-420C-BBE3-ACC2B80F64D4}" type="slidenum">
              <a:rPr lang="it-IT" smtClean="0"/>
              <a:t>14</a:t>
            </a:fld>
            <a:endParaRPr lang="it-IT"/>
          </a:p>
        </p:txBody>
      </p:sp>
    </p:spTree>
    <p:extLst>
      <p:ext uri="{BB962C8B-B14F-4D97-AF65-F5344CB8AC3E}">
        <p14:creationId xmlns:p14="http://schemas.microsoft.com/office/powerpoint/2010/main" val="31189725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65225" y="1239838"/>
            <a:ext cx="4467225" cy="3351212"/>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D40C6A29-4676-420C-BBE3-ACC2B80F64D4}" type="slidenum">
              <a:rPr lang="it-IT" smtClean="0"/>
              <a:t>15</a:t>
            </a:fld>
            <a:endParaRPr lang="it-IT"/>
          </a:p>
        </p:txBody>
      </p:sp>
    </p:spTree>
    <p:extLst>
      <p:ext uri="{BB962C8B-B14F-4D97-AF65-F5344CB8AC3E}">
        <p14:creationId xmlns:p14="http://schemas.microsoft.com/office/powerpoint/2010/main" val="8008893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65225" y="1239838"/>
            <a:ext cx="4467225" cy="3351212"/>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D40C6A29-4676-420C-BBE3-ACC2B80F64D4}" type="slidenum">
              <a:rPr lang="it-IT" smtClean="0"/>
              <a:t>16</a:t>
            </a:fld>
            <a:endParaRPr lang="it-IT"/>
          </a:p>
        </p:txBody>
      </p:sp>
    </p:spTree>
    <p:extLst>
      <p:ext uri="{BB962C8B-B14F-4D97-AF65-F5344CB8AC3E}">
        <p14:creationId xmlns:p14="http://schemas.microsoft.com/office/powerpoint/2010/main" val="6305124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65225" y="1239838"/>
            <a:ext cx="4467225" cy="3351212"/>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D40C6A29-4676-420C-BBE3-ACC2B80F64D4}" type="slidenum">
              <a:rPr lang="it-IT" smtClean="0"/>
              <a:t>17</a:t>
            </a:fld>
            <a:endParaRPr lang="it-IT"/>
          </a:p>
        </p:txBody>
      </p:sp>
    </p:spTree>
    <p:extLst>
      <p:ext uri="{BB962C8B-B14F-4D97-AF65-F5344CB8AC3E}">
        <p14:creationId xmlns:p14="http://schemas.microsoft.com/office/powerpoint/2010/main" val="40587373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65225" y="1239838"/>
            <a:ext cx="4467225" cy="3351212"/>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D40C6A29-4676-420C-BBE3-ACC2B80F64D4}" type="slidenum">
              <a:rPr lang="it-IT" smtClean="0"/>
              <a:t>18</a:t>
            </a:fld>
            <a:endParaRPr lang="it-IT"/>
          </a:p>
        </p:txBody>
      </p:sp>
    </p:spTree>
    <p:extLst>
      <p:ext uri="{BB962C8B-B14F-4D97-AF65-F5344CB8AC3E}">
        <p14:creationId xmlns:p14="http://schemas.microsoft.com/office/powerpoint/2010/main" val="15416887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65225" y="1239838"/>
            <a:ext cx="4467225" cy="3351212"/>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D40C6A29-4676-420C-BBE3-ACC2B80F64D4}" type="slidenum">
              <a:rPr lang="it-IT" smtClean="0"/>
              <a:t>19</a:t>
            </a:fld>
            <a:endParaRPr lang="it-IT"/>
          </a:p>
        </p:txBody>
      </p:sp>
    </p:spTree>
    <p:extLst>
      <p:ext uri="{BB962C8B-B14F-4D97-AF65-F5344CB8AC3E}">
        <p14:creationId xmlns:p14="http://schemas.microsoft.com/office/powerpoint/2010/main" val="7040070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65225" y="1239838"/>
            <a:ext cx="4467225" cy="3351212"/>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D40C6A29-4676-420C-BBE3-ACC2B80F64D4}" type="slidenum">
              <a:rPr lang="it-IT" smtClean="0"/>
              <a:t>2</a:t>
            </a:fld>
            <a:endParaRPr lang="it-IT"/>
          </a:p>
        </p:txBody>
      </p:sp>
    </p:spTree>
    <p:extLst>
      <p:ext uri="{BB962C8B-B14F-4D97-AF65-F5344CB8AC3E}">
        <p14:creationId xmlns:p14="http://schemas.microsoft.com/office/powerpoint/2010/main" val="126772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65225" y="1239838"/>
            <a:ext cx="4467225" cy="3351212"/>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D40C6A29-4676-420C-BBE3-ACC2B80F64D4}" type="slidenum">
              <a:rPr lang="it-IT" smtClean="0"/>
              <a:t>20</a:t>
            </a:fld>
            <a:endParaRPr lang="it-IT"/>
          </a:p>
        </p:txBody>
      </p:sp>
    </p:spTree>
    <p:extLst>
      <p:ext uri="{BB962C8B-B14F-4D97-AF65-F5344CB8AC3E}">
        <p14:creationId xmlns:p14="http://schemas.microsoft.com/office/powerpoint/2010/main" val="19852051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65225" y="1239838"/>
            <a:ext cx="4467225" cy="3351212"/>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D40C6A29-4676-420C-BBE3-ACC2B80F64D4}" type="slidenum">
              <a:rPr lang="it-IT" smtClean="0"/>
              <a:t>21</a:t>
            </a:fld>
            <a:endParaRPr lang="it-IT"/>
          </a:p>
        </p:txBody>
      </p:sp>
    </p:spTree>
    <p:extLst>
      <p:ext uri="{BB962C8B-B14F-4D97-AF65-F5344CB8AC3E}">
        <p14:creationId xmlns:p14="http://schemas.microsoft.com/office/powerpoint/2010/main" val="316674525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65225" y="1239838"/>
            <a:ext cx="4467225" cy="3351212"/>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D40C6A29-4676-420C-BBE3-ACC2B80F64D4}" type="slidenum">
              <a:rPr lang="it-IT" smtClean="0"/>
              <a:t>22</a:t>
            </a:fld>
            <a:endParaRPr lang="it-IT"/>
          </a:p>
        </p:txBody>
      </p:sp>
    </p:spTree>
    <p:extLst>
      <p:ext uri="{BB962C8B-B14F-4D97-AF65-F5344CB8AC3E}">
        <p14:creationId xmlns:p14="http://schemas.microsoft.com/office/powerpoint/2010/main" val="22633538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65225" y="1239838"/>
            <a:ext cx="4467225" cy="3351212"/>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D40C6A29-4676-420C-BBE3-ACC2B80F64D4}" type="slidenum">
              <a:rPr lang="it-IT" smtClean="0"/>
              <a:t>23</a:t>
            </a:fld>
            <a:endParaRPr lang="it-IT"/>
          </a:p>
        </p:txBody>
      </p:sp>
    </p:spTree>
    <p:extLst>
      <p:ext uri="{BB962C8B-B14F-4D97-AF65-F5344CB8AC3E}">
        <p14:creationId xmlns:p14="http://schemas.microsoft.com/office/powerpoint/2010/main" val="182820108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65225" y="1239838"/>
            <a:ext cx="4467225" cy="3351212"/>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D40C6A29-4676-420C-BBE3-ACC2B80F64D4}" type="slidenum">
              <a:rPr lang="it-IT" smtClean="0"/>
              <a:t>24</a:t>
            </a:fld>
            <a:endParaRPr lang="it-IT"/>
          </a:p>
        </p:txBody>
      </p:sp>
    </p:spTree>
    <p:extLst>
      <p:ext uri="{BB962C8B-B14F-4D97-AF65-F5344CB8AC3E}">
        <p14:creationId xmlns:p14="http://schemas.microsoft.com/office/powerpoint/2010/main" val="305702771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65225" y="1239838"/>
            <a:ext cx="4467225" cy="3351212"/>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D40C6A29-4676-420C-BBE3-ACC2B80F64D4}" type="slidenum">
              <a:rPr lang="it-IT" smtClean="0"/>
              <a:t>25</a:t>
            </a:fld>
            <a:endParaRPr lang="it-IT"/>
          </a:p>
        </p:txBody>
      </p:sp>
    </p:spTree>
    <p:extLst>
      <p:ext uri="{BB962C8B-B14F-4D97-AF65-F5344CB8AC3E}">
        <p14:creationId xmlns:p14="http://schemas.microsoft.com/office/powerpoint/2010/main" val="6295759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65225" y="1239838"/>
            <a:ext cx="4467225" cy="3351212"/>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D40C6A29-4676-420C-BBE3-ACC2B80F64D4}" type="slidenum">
              <a:rPr lang="it-IT" smtClean="0"/>
              <a:t>26</a:t>
            </a:fld>
            <a:endParaRPr lang="it-IT"/>
          </a:p>
        </p:txBody>
      </p:sp>
    </p:spTree>
    <p:extLst>
      <p:ext uri="{BB962C8B-B14F-4D97-AF65-F5344CB8AC3E}">
        <p14:creationId xmlns:p14="http://schemas.microsoft.com/office/powerpoint/2010/main" val="266393306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65225" y="1239838"/>
            <a:ext cx="4467225" cy="3351212"/>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D40C6A29-4676-420C-BBE3-ACC2B80F64D4}" type="slidenum">
              <a:rPr lang="it-IT" smtClean="0"/>
              <a:t>27</a:t>
            </a:fld>
            <a:endParaRPr lang="it-IT"/>
          </a:p>
        </p:txBody>
      </p:sp>
    </p:spTree>
    <p:extLst>
      <p:ext uri="{BB962C8B-B14F-4D97-AF65-F5344CB8AC3E}">
        <p14:creationId xmlns:p14="http://schemas.microsoft.com/office/powerpoint/2010/main" val="13298270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65225" y="1239838"/>
            <a:ext cx="4467225" cy="3351212"/>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D40C6A29-4676-420C-BBE3-ACC2B80F64D4}" type="slidenum">
              <a:rPr lang="it-IT" smtClean="0"/>
              <a:t>28</a:t>
            </a:fld>
            <a:endParaRPr lang="it-IT"/>
          </a:p>
        </p:txBody>
      </p:sp>
    </p:spTree>
    <p:extLst>
      <p:ext uri="{BB962C8B-B14F-4D97-AF65-F5344CB8AC3E}">
        <p14:creationId xmlns:p14="http://schemas.microsoft.com/office/powerpoint/2010/main" val="313600651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65225" y="1239838"/>
            <a:ext cx="4467225" cy="3351212"/>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D40C6A29-4676-420C-BBE3-ACC2B80F64D4}" type="slidenum">
              <a:rPr lang="it-IT" smtClean="0"/>
              <a:t>29</a:t>
            </a:fld>
            <a:endParaRPr lang="it-IT"/>
          </a:p>
        </p:txBody>
      </p:sp>
    </p:spTree>
    <p:extLst>
      <p:ext uri="{BB962C8B-B14F-4D97-AF65-F5344CB8AC3E}">
        <p14:creationId xmlns:p14="http://schemas.microsoft.com/office/powerpoint/2010/main" val="14567602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65225" y="1239838"/>
            <a:ext cx="4467225" cy="3351212"/>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D40C6A29-4676-420C-BBE3-ACC2B80F64D4}" type="slidenum">
              <a:rPr lang="it-IT" smtClean="0"/>
              <a:t>3</a:t>
            </a:fld>
            <a:endParaRPr lang="it-IT"/>
          </a:p>
        </p:txBody>
      </p:sp>
    </p:spTree>
    <p:extLst>
      <p:ext uri="{BB962C8B-B14F-4D97-AF65-F5344CB8AC3E}">
        <p14:creationId xmlns:p14="http://schemas.microsoft.com/office/powerpoint/2010/main" val="350259920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65225" y="1239838"/>
            <a:ext cx="4467225" cy="3351212"/>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D40C6A29-4676-420C-BBE3-ACC2B80F64D4}" type="slidenum">
              <a:rPr lang="it-IT" smtClean="0"/>
              <a:t>30</a:t>
            </a:fld>
            <a:endParaRPr lang="it-IT"/>
          </a:p>
        </p:txBody>
      </p:sp>
    </p:spTree>
    <p:extLst>
      <p:ext uri="{BB962C8B-B14F-4D97-AF65-F5344CB8AC3E}">
        <p14:creationId xmlns:p14="http://schemas.microsoft.com/office/powerpoint/2010/main" val="76392433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65225" y="1239838"/>
            <a:ext cx="4467225" cy="3351212"/>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D40C6A29-4676-420C-BBE3-ACC2B80F64D4}" type="slidenum">
              <a:rPr lang="it-IT" smtClean="0"/>
              <a:t>31</a:t>
            </a:fld>
            <a:endParaRPr lang="it-IT"/>
          </a:p>
        </p:txBody>
      </p:sp>
    </p:spTree>
    <p:extLst>
      <p:ext uri="{BB962C8B-B14F-4D97-AF65-F5344CB8AC3E}">
        <p14:creationId xmlns:p14="http://schemas.microsoft.com/office/powerpoint/2010/main" val="56763359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65225" y="1239838"/>
            <a:ext cx="4467225" cy="3351212"/>
          </a:xfrm>
        </p:spPr>
      </p:sp>
      <p:sp>
        <p:nvSpPr>
          <p:cNvPr id="3" name="Segnaposto note 2"/>
          <p:cNvSpPr>
            <a:spLocks noGrp="1"/>
          </p:cNvSpPr>
          <p:nvPr>
            <p:ph type="body" idx="1"/>
          </p:nvPr>
        </p:nvSpPr>
        <p:spPr/>
        <p:txBody>
          <a:bodyPr rtlCol="0"/>
          <a:lstStyle/>
          <a:p>
            <a:pPr rtl="0"/>
            <a:endParaRPr lang="it-IT"/>
          </a:p>
        </p:txBody>
      </p:sp>
      <p:sp>
        <p:nvSpPr>
          <p:cNvPr id="4" name="Segnaposto numero diapositiva 3"/>
          <p:cNvSpPr>
            <a:spLocks noGrp="1"/>
          </p:cNvSpPr>
          <p:nvPr>
            <p:ph type="sldNum" sz="quarter" idx="5"/>
          </p:nvPr>
        </p:nvSpPr>
        <p:spPr/>
        <p:txBody>
          <a:bodyPr rtlCol="0"/>
          <a:lstStyle/>
          <a:p>
            <a:pPr rtl="0"/>
            <a:fld id="{D40C6A29-4676-420C-BBE3-ACC2B80F64D4}" type="slidenum">
              <a:rPr lang="it-IT" smtClean="0"/>
              <a:t>32</a:t>
            </a:fld>
            <a:endParaRPr lang="it-IT"/>
          </a:p>
        </p:txBody>
      </p:sp>
    </p:spTree>
    <p:extLst>
      <p:ext uri="{BB962C8B-B14F-4D97-AF65-F5344CB8AC3E}">
        <p14:creationId xmlns:p14="http://schemas.microsoft.com/office/powerpoint/2010/main" val="1670162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65225" y="1239838"/>
            <a:ext cx="4467225" cy="3351212"/>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D40C6A29-4676-420C-BBE3-ACC2B80F64D4}" type="slidenum">
              <a:rPr lang="it-IT" smtClean="0"/>
              <a:t>4</a:t>
            </a:fld>
            <a:endParaRPr lang="it-IT"/>
          </a:p>
        </p:txBody>
      </p:sp>
    </p:spTree>
    <p:extLst>
      <p:ext uri="{BB962C8B-B14F-4D97-AF65-F5344CB8AC3E}">
        <p14:creationId xmlns:p14="http://schemas.microsoft.com/office/powerpoint/2010/main" val="2817697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65225" y="1239838"/>
            <a:ext cx="4467225" cy="3351212"/>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D40C6A29-4676-420C-BBE3-ACC2B80F64D4}" type="slidenum">
              <a:rPr lang="it-IT" smtClean="0"/>
              <a:t>5</a:t>
            </a:fld>
            <a:endParaRPr lang="it-IT"/>
          </a:p>
        </p:txBody>
      </p:sp>
    </p:spTree>
    <p:extLst>
      <p:ext uri="{BB962C8B-B14F-4D97-AF65-F5344CB8AC3E}">
        <p14:creationId xmlns:p14="http://schemas.microsoft.com/office/powerpoint/2010/main" val="26466358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65225" y="1239838"/>
            <a:ext cx="4467225" cy="3351212"/>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D40C6A29-4676-420C-BBE3-ACC2B80F64D4}" type="slidenum">
              <a:rPr lang="it-IT" smtClean="0"/>
              <a:t>6</a:t>
            </a:fld>
            <a:endParaRPr lang="it-IT"/>
          </a:p>
        </p:txBody>
      </p:sp>
    </p:spTree>
    <p:extLst>
      <p:ext uri="{BB962C8B-B14F-4D97-AF65-F5344CB8AC3E}">
        <p14:creationId xmlns:p14="http://schemas.microsoft.com/office/powerpoint/2010/main" val="40174005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65225" y="1239838"/>
            <a:ext cx="4467225" cy="3351212"/>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D40C6A29-4676-420C-BBE3-ACC2B80F64D4}" type="slidenum">
              <a:rPr lang="it-IT" smtClean="0"/>
              <a:t>7</a:t>
            </a:fld>
            <a:endParaRPr lang="it-IT"/>
          </a:p>
        </p:txBody>
      </p:sp>
    </p:spTree>
    <p:extLst>
      <p:ext uri="{BB962C8B-B14F-4D97-AF65-F5344CB8AC3E}">
        <p14:creationId xmlns:p14="http://schemas.microsoft.com/office/powerpoint/2010/main" val="26685023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65225" y="1239838"/>
            <a:ext cx="4467225" cy="3351212"/>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D40C6A29-4676-420C-BBE3-ACC2B80F64D4}" type="slidenum">
              <a:rPr lang="it-IT" smtClean="0"/>
              <a:t>8</a:t>
            </a:fld>
            <a:endParaRPr lang="it-IT"/>
          </a:p>
        </p:txBody>
      </p:sp>
    </p:spTree>
    <p:extLst>
      <p:ext uri="{BB962C8B-B14F-4D97-AF65-F5344CB8AC3E}">
        <p14:creationId xmlns:p14="http://schemas.microsoft.com/office/powerpoint/2010/main" val="2885793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65225" y="1239838"/>
            <a:ext cx="4467225" cy="3351212"/>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D40C6A29-4676-420C-BBE3-ACC2B80F64D4}" type="slidenum">
              <a:rPr lang="it-IT" smtClean="0"/>
              <a:t>9</a:t>
            </a:fld>
            <a:endParaRPr lang="it-IT"/>
          </a:p>
        </p:txBody>
      </p:sp>
    </p:spTree>
    <p:extLst>
      <p:ext uri="{BB962C8B-B14F-4D97-AF65-F5344CB8AC3E}">
        <p14:creationId xmlns:p14="http://schemas.microsoft.com/office/powerpoint/2010/main" val="9168957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Pr>
        <a:solidFill>
          <a:schemeClr val="bg1">
            <a:lumMod val="95000"/>
          </a:schemeClr>
        </a:solidFill>
        <a:effectLst/>
      </p:bgPr>
    </p:bg>
    <p:spTree>
      <p:nvGrpSpPr>
        <p:cNvPr id="1" name=""/>
        <p:cNvGrpSpPr/>
        <p:nvPr/>
      </p:nvGrpSpPr>
      <p:grpSpPr>
        <a:xfrm>
          <a:off x="0" y="0"/>
          <a:ext cx="0" cy="0"/>
          <a:chOff x="0" y="0"/>
          <a:chExt cx="0" cy="0"/>
        </a:xfrm>
      </p:grpSpPr>
      <p:sp>
        <p:nvSpPr>
          <p:cNvPr id="10" name="Figura a mano libera 13">
            <a:extLst>
              <a:ext uri="{FF2B5EF4-FFF2-40B4-BE49-F238E27FC236}">
                <a16:creationId xmlns:a16="http://schemas.microsoft.com/office/drawing/2014/main" id="{FCE00AC6-1AA1-42D9-83DD-4C308C3F9322}"/>
              </a:ext>
            </a:extLst>
          </p:cNvPr>
          <p:cNvSpPr/>
          <p:nvPr userDrawn="1"/>
        </p:nvSpPr>
        <p:spPr>
          <a:xfrm>
            <a:off x="4743450" y="3895725"/>
            <a:ext cx="4400550" cy="296227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srgbClr val="FFFFFF"/>
              </a:solidFill>
              <a:effectLst/>
              <a:uLnTx/>
              <a:uFillTx/>
              <a:latin typeface="Calibri" panose="020F0502020204030204"/>
              <a:ea typeface="+mn-ea"/>
              <a:cs typeface="+mn-cs"/>
            </a:endParaRPr>
          </a:p>
        </p:txBody>
      </p:sp>
      <p:cxnSp>
        <p:nvCxnSpPr>
          <p:cNvPr id="12" name="Connettore diritto 11">
            <a:extLst>
              <a:ext uri="{FF2B5EF4-FFF2-40B4-BE49-F238E27FC236}">
                <a16:creationId xmlns:a16="http://schemas.microsoft.com/office/drawing/2014/main" id="{5319A315-F756-49EC-8181-0EC3F0A37B09}"/>
              </a:ext>
            </a:extLst>
          </p:cNvPr>
          <p:cNvCxnSpPr>
            <a:cxnSpLocks/>
          </p:cNvCxnSpPr>
          <p:nvPr userDrawn="1"/>
        </p:nvCxnSpPr>
        <p:spPr>
          <a:xfrm>
            <a:off x="304681" y="183933"/>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14" name="Figura a mano libera: Forma 13">
            <a:extLst>
              <a:ext uri="{FF2B5EF4-FFF2-40B4-BE49-F238E27FC236}">
                <a16:creationId xmlns:a16="http://schemas.microsoft.com/office/drawing/2014/main" id="{560F3E26-F530-48F5-983F-9DCFF41D4F39}"/>
              </a:ext>
            </a:extLst>
          </p:cNvPr>
          <p:cNvSpPr/>
          <p:nvPr userDrawn="1"/>
        </p:nvSpPr>
        <p:spPr>
          <a:xfrm>
            <a:off x="3292986" y="6187"/>
            <a:ext cx="1709807" cy="1267785"/>
          </a:xfrm>
          <a:custGeom>
            <a:avLst/>
            <a:gdLst>
              <a:gd name="connsiteX0" fmla="*/ 0 w 2279742"/>
              <a:gd name="connsiteY0" fmla="*/ 0 h 1267785"/>
              <a:gd name="connsiteX1" fmla="*/ 138700 w 2279742"/>
              <a:gd name="connsiteY1" fmla="*/ 0 h 1267785"/>
              <a:gd name="connsiteX2" fmla="*/ 138700 w 2279742"/>
              <a:gd name="connsiteY2" fmla="*/ 1078193 h 1267785"/>
              <a:gd name="connsiteX3" fmla="*/ 2002733 w 2279742"/>
              <a:gd name="connsiteY3" fmla="*/ 0 h 1267785"/>
              <a:gd name="connsiteX4" fmla="*/ 2279742 w 2279742"/>
              <a:gd name="connsiteY4" fmla="*/ 0 h 1267785"/>
              <a:gd name="connsiteX5" fmla="*/ 104026 w 2279742"/>
              <a:gd name="connsiteY5" fmla="*/ 1258503 h 1267785"/>
              <a:gd name="connsiteX6" fmla="*/ 69351 w 2279742"/>
              <a:gd name="connsiteY6" fmla="*/ 1267785 h 1267785"/>
              <a:gd name="connsiteX7" fmla="*/ 0 w 2279742"/>
              <a:gd name="connsiteY7" fmla="*/ 1198436 h 1267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79742" h="1267785">
                <a:moveTo>
                  <a:pt x="0" y="0"/>
                </a:moveTo>
                <a:lnTo>
                  <a:pt x="138700" y="0"/>
                </a:lnTo>
                <a:lnTo>
                  <a:pt x="138700" y="1078193"/>
                </a:lnTo>
                <a:lnTo>
                  <a:pt x="2002733" y="0"/>
                </a:lnTo>
                <a:lnTo>
                  <a:pt x="2279742" y="0"/>
                </a:lnTo>
                <a:lnTo>
                  <a:pt x="104026" y="1258503"/>
                </a:lnTo>
                <a:cubicBezTo>
                  <a:pt x="93484" y="1264595"/>
                  <a:pt x="81523" y="1267796"/>
                  <a:pt x="69351" y="1267785"/>
                </a:cubicBezTo>
                <a:cubicBezTo>
                  <a:pt x="31049" y="1267785"/>
                  <a:pt x="0" y="1236737"/>
                  <a:pt x="0" y="1198436"/>
                </a:cubicBezTo>
                <a:close/>
              </a:path>
            </a:pathLst>
          </a:custGeom>
          <a:solidFill>
            <a:schemeClr val="accent6"/>
          </a:solidFill>
          <a:ln w="9525" cap="flat">
            <a:noFill/>
            <a:prstDash val="solid"/>
            <a:miter/>
          </a:ln>
        </p:spPr>
        <p:txBody>
          <a:bodyPr rtlCol="0" anchor="ct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Figura a mano libera: Forma 15">
            <a:extLst>
              <a:ext uri="{FF2B5EF4-FFF2-40B4-BE49-F238E27FC236}">
                <a16:creationId xmlns:a16="http://schemas.microsoft.com/office/drawing/2014/main" id="{5C97701E-DAF9-4174-AA91-DA203CD27D6A}"/>
              </a:ext>
            </a:extLst>
          </p:cNvPr>
          <p:cNvSpPr/>
          <p:nvPr userDrawn="1"/>
        </p:nvSpPr>
        <p:spPr>
          <a:xfrm>
            <a:off x="7391400" y="2"/>
            <a:ext cx="1116421"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Arco 21">
            <a:extLst>
              <a:ext uri="{FF2B5EF4-FFF2-40B4-BE49-F238E27FC236}">
                <a16:creationId xmlns:a16="http://schemas.microsoft.com/office/drawing/2014/main" id="{97666F55-03F1-4D18-9653-0F360E127A7E}"/>
              </a:ext>
            </a:extLst>
          </p:cNvPr>
          <p:cNvSpPr/>
          <p:nvPr userDrawn="1"/>
        </p:nvSpPr>
        <p:spPr>
          <a:xfrm rot="16200000">
            <a:off x="-123975" y="4953928"/>
            <a:ext cx="4083433" cy="3588688"/>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 name="Titolo 1">
            <a:extLst>
              <a:ext uri="{FF2B5EF4-FFF2-40B4-BE49-F238E27FC236}">
                <a16:creationId xmlns:a16="http://schemas.microsoft.com/office/drawing/2014/main" id="{84DE1A06-8754-4870-9E44-E39BADAD9845}"/>
              </a:ext>
            </a:extLst>
          </p:cNvPr>
          <p:cNvSpPr>
            <a:spLocks noGrp="1"/>
          </p:cNvSpPr>
          <p:nvPr>
            <p:ph type="ctrTitle"/>
          </p:nvPr>
        </p:nvSpPr>
        <p:spPr>
          <a:xfrm>
            <a:off x="3818810" y="2235708"/>
            <a:ext cx="4944618" cy="2386584"/>
          </a:xfrm>
        </p:spPr>
        <p:txBody>
          <a:bodyPr rtlCol="0" anchor="b"/>
          <a:lstStyle>
            <a:lvl1pPr algn="r">
              <a:defRPr sz="4500">
                <a:solidFill>
                  <a:schemeClr val="bg1"/>
                </a:solidFill>
              </a:defRPr>
            </a:lvl1pPr>
          </a:lstStyle>
          <a:p>
            <a:pPr rtl="0"/>
            <a:r>
              <a:rPr lang="it-IT" noProof="0" dirty="0"/>
              <a:t>Fare clic per modificare lo stile del titolo dello schema</a:t>
            </a:r>
          </a:p>
        </p:txBody>
      </p:sp>
      <p:sp>
        <p:nvSpPr>
          <p:cNvPr id="3" name="Sottotitolo 2">
            <a:extLst>
              <a:ext uri="{FF2B5EF4-FFF2-40B4-BE49-F238E27FC236}">
                <a16:creationId xmlns:a16="http://schemas.microsoft.com/office/drawing/2014/main" id="{3527F020-BBC3-49BB-91C2-5B2CBD64B3C5}"/>
              </a:ext>
            </a:extLst>
          </p:cNvPr>
          <p:cNvSpPr>
            <a:spLocks noGrp="1"/>
          </p:cNvSpPr>
          <p:nvPr>
            <p:ph type="subTitle" idx="1"/>
          </p:nvPr>
        </p:nvSpPr>
        <p:spPr>
          <a:xfrm>
            <a:off x="3818810" y="4878515"/>
            <a:ext cx="4944618" cy="996696"/>
          </a:xfrm>
        </p:spPr>
        <p:txBody>
          <a:bodyPr rtlCol="0"/>
          <a:lstStyle>
            <a:lvl1pPr marL="0" indent="0" algn="r">
              <a:buNone/>
              <a:defRPr sz="18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rtl="0"/>
            <a:r>
              <a:rPr lang="it-IT" noProof="0"/>
              <a:t>Fare clic per modificare lo stile del sottotitolo dello schema</a:t>
            </a:r>
          </a:p>
        </p:txBody>
      </p:sp>
    </p:spTree>
    <p:extLst>
      <p:ext uri="{BB962C8B-B14F-4D97-AF65-F5344CB8AC3E}">
        <p14:creationId xmlns:p14="http://schemas.microsoft.com/office/powerpoint/2010/main" val="1010415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nfronto 3 colonn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92983E-E761-4429-9203-7FE8B2DB67E4}"/>
              </a:ext>
            </a:extLst>
          </p:cNvPr>
          <p:cNvSpPr>
            <a:spLocks noGrp="1"/>
          </p:cNvSpPr>
          <p:nvPr>
            <p:ph type="title"/>
          </p:nvPr>
        </p:nvSpPr>
        <p:spPr>
          <a:xfrm>
            <a:off x="629841" y="365126"/>
            <a:ext cx="7886700" cy="1325563"/>
          </a:xfrm>
        </p:spPr>
        <p:txBody>
          <a:bodyPr rtlCol="0"/>
          <a:lstStyle/>
          <a:p>
            <a:pPr rtl="0"/>
            <a:r>
              <a:rPr lang="it-IT" noProof="0"/>
              <a:t>Fare clic per modificare lo stile del titolo dello schema</a:t>
            </a:r>
          </a:p>
        </p:txBody>
      </p:sp>
      <p:sp>
        <p:nvSpPr>
          <p:cNvPr id="3" name="Segnaposto testo 2">
            <a:extLst>
              <a:ext uri="{FF2B5EF4-FFF2-40B4-BE49-F238E27FC236}">
                <a16:creationId xmlns:a16="http://schemas.microsoft.com/office/drawing/2014/main" id="{B921E9B7-62BE-49BA-AC6B-55250D66277F}"/>
              </a:ext>
            </a:extLst>
          </p:cNvPr>
          <p:cNvSpPr>
            <a:spLocks noGrp="1"/>
          </p:cNvSpPr>
          <p:nvPr>
            <p:ph type="body" idx="1"/>
          </p:nvPr>
        </p:nvSpPr>
        <p:spPr>
          <a:xfrm>
            <a:off x="629841" y="1681163"/>
            <a:ext cx="2468880" cy="823912"/>
          </a:xfrm>
        </p:spPr>
        <p:txBody>
          <a:bodyPr rtlCol="0"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rtl="0"/>
            <a:r>
              <a:rPr lang="it-IT" noProof="0"/>
              <a:t>Fare clic per modificare gli stili del testo dello schema</a:t>
            </a:r>
          </a:p>
        </p:txBody>
      </p:sp>
      <p:sp>
        <p:nvSpPr>
          <p:cNvPr id="4" name="Segnaposto contenuto 3">
            <a:extLst>
              <a:ext uri="{FF2B5EF4-FFF2-40B4-BE49-F238E27FC236}">
                <a16:creationId xmlns:a16="http://schemas.microsoft.com/office/drawing/2014/main" id="{BC41A3FD-B90A-4C31-BD6B-581F9E2E0E5E}"/>
              </a:ext>
            </a:extLst>
          </p:cNvPr>
          <p:cNvSpPr>
            <a:spLocks noGrp="1"/>
          </p:cNvSpPr>
          <p:nvPr>
            <p:ph sz="half" idx="2"/>
          </p:nvPr>
        </p:nvSpPr>
        <p:spPr>
          <a:xfrm>
            <a:off x="629841" y="2505075"/>
            <a:ext cx="2468880" cy="3684588"/>
          </a:xfrm>
        </p:spPr>
        <p:txBody>
          <a:bodyPr rtlCol="0">
            <a:normAutofit/>
          </a:bodyPr>
          <a:lstStyle>
            <a:lvl1pPr>
              <a:defRPr sz="1500"/>
            </a:lvl1pPr>
            <a:lvl2pPr>
              <a:defRPr sz="1350"/>
            </a:lvl2pPr>
            <a:lvl3pPr>
              <a:defRPr sz="1200"/>
            </a:lvl3pPr>
            <a:lvl4pPr>
              <a:defRPr sz="1050"/>
            </a:lvl4pPr>
            <a:lvl5pPr>
              <a:defRPr sz="1050"/>
            </a:lvl5pPr>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5" name="Segnaposto testo 4">
            <a:extLst>
              <a:ext uri="{FF2B5EF4-FFF2-40B4-BE49-F238E27FC236}">
                <a16:creationId xmlns:a16="http://schemas.microsoft.com/office/drawing/2014/main" id="{060D1D55-B722-4968-B171-AF3B462DDAD8}"/>
              </a:ext>
            </a:extLst>
          </p:cNvPr>
          <p:cNvSpPr>
            <a:spLocks noGrp="1"/>
          </p:cNvSpPr>
          <p:nvPr>
            <p:ph type="body" sz="quarter" idx="3"/>
          </p:nvPr>
        </p:nvSpPr>
        <p:spPr>
          <a:xfrm>
            <a:off x="3339846" y="1681163"/>
            <a:ext cx="2468880" cy="823912"/>
          </a:xfrm>
        </p:spPr>
        <p:txBody>
          <a:bodyPr rtlCol="0"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rtl="0"/>
            <a:r>
              <a:rPr lang="it-IT" noProof="0"/>
              <a:t>Fare clic per modificare gli stili del testo dello schema</a:t>
            </a:r>
          </a:p>
        </p:txBody>
      </p:sp>
      <p:sp>
        <p:nvSpPr>
          <p:cNvPr id="6" name="Segnaposto contenuto 5">
            <a:extLst>
              <a:ext uri="{FF2B5EF4-FFF2-40B4-BE49-F238E27FC236}">
                <a16:creationId xmlns:a16="http://schemas.microsoft.com/office/drawing/2014/main" id="{D71085A8-02C2-4E7F-935E-5AEECBAD19BE}"/>
              </a:ext>
            </a:extLst>
          </p:cNvPr>
          <p:cNvSpPr>
            <a:spLocks noGrp="1"/>
          </p:cNvSpPr>
          <p:nvPr>
            <p:ph sz="quarter" idx="4"/>
          </p:nvPr>
        </p:nvSpPr>
        <p:spPr>
          <a:xfrm>
            <a:off x="3339846" y="2505075"/>
            <a:ext cx="2468880" cy="3684588"/>
          </a:xfrm>
        </p:spPr>
        <p:txBody>
          <a:bodyPr rtlCol="0">
            <a:normAutofit/>
          </a:bodyPr>
          <a:lstStyle>
            <a:lvl1pPr>
              <a:defRPr sz="1500"/>
            </a:lvl1pPr>
            <a:lvl2pPr>
              <a:defRPr sz="1350"/>
            </a:lvl2pPr>
            <a:lvl3pPr>
              <a:defRPr sz="1200"/>
            </a:lvl3pPr>
            <a:lvl4pPr>
              <a:defRPr sz="1050"/>
            </a:lvl4pPr>
            <a:lvl5pPr>
              <a:defRPr sz="1050"/>
            </a:lvl5pPr>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7" name="Segnaposto data 6">
            <a:extLst>
              <a:ext uri="{FF2B5EF4-FFF2-40B4-BE49-F238E27FC236}">
                <a16:creationId xmlns:a16="http://schemas.microsoft.com/office/drawing/2014/main" id="{9A8A5018-8A77-40E8-B159-4894ECF228B1}"/>
              </a:ext>
            </a:extLst>
          </p:cNvPr>
          <p:cNvSpPr>
            <a:spLocks noGrp="1"/>
          </p:cNvSpPr>
          <p:nvPr>
            <p:ph type="dt" sz="half" idx="10"/>
          </p:nvPr>
        </p:nvSpPr>
        <p:spPr/>
        <p:txBody>
          <a:bodyPr rtlCol="0"/>
          <a:lstStyle>
            <a:lvl1pPr>
              <a:defRPr>
                <a:latin typeface="+mn-lt"/>
              </a:defRPr>
            </a:lvl1pPr>
          </a:lstStyle>
          <a:p>
            <a:pPr rtl="0">
              <a:defRPr/>
            </a:pPr>
            <a:r>
              <a:rPr lang="it-IT" noProof="0">
                <a:solidFill>
                  <a:prstClr val="black">
                    <a:tint val="75000"/>
                  </a:prstClr>
                </a:solidFill>
              </a:rPr>
              <a:t>03/09/20XX</a:t>
            </a:r>
          </a:p>
        </p:txBody>
      </p:sp>
      <p:sp>
        <p:nvSpPr>
          <p:cNvPr id="8" name="Segnaposto piè di pagina 7">
            <a:extLst>
              <a:ext uri="{FF2B5EF4-FFF2-40B4-BE49-F238E27FC236}">
                <a16:creationId xmlns:a16="http://schemas.microsoft.com/office/drawing/2014/main" id="{8AD79441-8908-4461-9FDD-BCE638837098}"/>
              </a:ext>
            </a:extLst>
          </p:cNvPr>
          <p:cNvSpPr>
            <a:spLocks noGrp="1"/>
          </p:cNvSpPr>
          <p:nvPr>
            <p:ph type="ftr" sz="quarter" idx="11"/>
          </p:nvPr>
        </p:nvSpPr>
        <p:spPr/>
        <p:txBody>
          <a:bodyPr rtlCol="0"/>
          <a:lstStyle>
            <a:lvl1pPr>
              <a:defRPr>
                <a:latin typeface="+mn-lt"/>
              </a:defRPr>
            </a:lvl1pPr>
          </a:lstStyle>
          <a:p>
            <a:pPr rtl="0">
              <a:defRPr/>
            </a:pPr>
            <a:r>
              <a:rPr lang="it-IT" noProof="0">
                <a:solidFill>
                  <a:prstClr val="black">
                    <a:tint val="75000"/>
                  </a:prstClr>
                </a:solidFill>
              </a:rPr>
              <a:t>Titolo presentazione</a:t>
            </a:r>
          </a:p>
        </p:txBody>
      </p:sp>
      <p:sp>
        <p:nvSpPr>
          <p:cNvPr id="9" name="Segnaposto numero diapositiva 8">
            <a:extLst>
              <a:ext uri="{FF2B5EF4-FFF2-40B4-BE49-F238E27FC236}">
                <a16:creationId xmlns:a16="http://schemas.microsoft.com/office/drawing/2014/main" id="{C8D29F7D-B101-4950-A2C0-F350FB26D45F}"/>
              </a:ext>
            </a:extLst>
          </p:cNvPr>
          <p:cNvSpPr>
            <a:spLocks noGrp="1"/>
          </p:cNvSpPr>
          <p:nvPr>
            <p:ph type="sldNum" sz="quarter" idx="12"/>
          </p:nvPr>
        </p:nvSpPr>
        <p:spPr/>
        <p:txBody>
          <a:bodyPr rtlCol="0"/>
          <a:lstStyle>
            <a:lvl1pPr>
              <a:defRPr>
                <a:latin typeface="+mn-lt"/>
              </a:defRPr>
            </a:lvl1pPr>
          </a:lstStyle>
          <a:p>
            <a:pPr rtl="0">
              <a:defRPr/>
            </a:pPr>
            <a:fld id="{D76B855D-E9CC-4FF8-AD85-6CDC7B89A0DE}" type="slidenum">
              <a:rPr lang="it-IT" noProof="0" smtClean="0">
                <a:solidFill>
                  <a:prstClr val="black">
                    <a:tint val="75000"/>
                  </a:prstClr>
                </a:solidFill>
              </a:rPr>
              <a:pPr>
                <a:defRPr/>
              </a:pPr>
              <a:t>‹N›</a:t>
            </a:fld>
            <a:endParaRPr lang="it-IT" noProof="0">
              <a:solidFill>
                <a:prstClr val="black">
                  <a:tint val="75000"/>
                </a:prstClr>
              </a:solidFill>
            </a:endParaRPr>
          </a:p>
        </p:txBody>
      </p:sp>
      <p:sp>
        <p:nvSpPr>
          <p:cNvPr id="10" name="Figura a mano libera: Forma 9">
            <a:extLst>
              <a:ext uri="{FF2B5EF4-FFF2-40B4-BE49-F238E27FC236}">
                <a16:creationId xmlns:a16="http://schemas.microsoft.com/office/drawing/2014/main" id="{862D7398-9A79-4B24-9C7D-F0DEED57C70B}"/>
              </a:ext>
            </a:extLst>
          </p:cNvPr>
          <p:cNvSpPr/>
          <p:nvPr/>
        </p:nvSpPr>
        <p:spPr>
          <a:xfrm rot="16200000">
            <a:off x="-508875" y="4961136"/>
            <a:ext cx="1737401" cy="719652"/>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Figura a mano libera: Forma 10">
            <a:extLst>
              <a:ext uri="{FF2B5EF4-FFF2-40B4-BE49-F238E27FC236}">
                <a16:creationId xmlns:a16="http://schemas.microsoft.com/office/drawing/2014/main" id="{C07F28CD-1873-4E36-A064-2D25E0A85017}"/>
              </a:ext>
            </a:extLst>
          </p:cNvPr>
          <p:cNvSpPr/>
          <p:nvPr/>
        </p:nvSpPr>
        <p:spPr>
          <a:xfrm>
            <a:off x="7870825" y="2"/>
            <a:ext cx="636996"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Segnaposto testo 4">
            <a:extLst>
              <a:ext uri="{FF2B5EF4-FFF2-40B4-BE49-F238E27FC236}">
                <a16:creationId xmlns:a16="http://schemas.microsoft.com/office/drawing/2014/main" id="{ACF5677B-E56F-4452-ADDC-DA0E20A955EC}"/>
              </a:ext>
            </a:extLst>
          </p:cNvPr>
          <p:cNvSpPr>
            <a:spLocks noGrp="1"/>
          </p:cNvSpPr>
          <p:nvPr>
            <p:ph type="body" sz="quarter" idx="13"/>
          </p:nvPr>
        </p:nvSpPr>
        <p:spPr>
          <a:xfrm>
            <a:off x="6048756" y="1681163"/>
            <a:ext cx="2468880" cy="823912"/>
          </a:xfrm>
        </p:spPr>
        <p:txBody>
          <a:bodyPr rtlCol="0"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rtl="0"/>
            <a:r>
              <a:rPr lang="it-IT" noProof="0"/>
              <a:t>Fare clic per modificare gli stili del testo dello schema</a:t>
            </a:r>
          </a:p>
        </p:txBody>
      </p:sp>
      <p:sp>
        <p:nvSpPr>
          <p:cNvPr id="13" name="Segnaposto contenuto 5">
            <a:extLst>
              <a:ext uri="{FF2B5EF4-FFF2-40B4-BE49-F238E27FC236}">
                <a16:creationId xmlns:a16="http://schemas.microsoft.com/office/drawing/2014/main" id="{865D9C09-AB3B-40EB-B1DA-9C6D72343451}"/>
              </a:ext>
            </a:extLst>
          </p:cNvPr>
          <p:cNvSpPr>
            <a:spLocks noGrp="1"/>
          </p:cNvSpPr>
          <p:nvPr>
            <p:ph sz="quarter" idx="14"/>
          </p:nvPr>
        </p:nvSpPr>
        <p:spPr>
          <a:xfrm>
            <a:off x="6048756" y="2505075"/>
            <a:ext cx="2468880" cy="3684588"/>
          </a:xfrm>
        </p:spPr>
        <p:txBody>
          <a:bodyPr rtlCol="0">
            <a:normAutofit/>
          </a:bodyPr>
          <a:lstStyle>
            <a:lvl1pPr>
              <a:defRPr sz="1500"/>
            </a:lvl1pPr>
            <a:lvl2pPr>
              <a:defRPr sz="1350"/>
            </a:lvl2pPr>
            <a:lvl3pPr>
              <a:defRPr sz="1200"/>
            </a:lvl3pPr>
            <a:lvl4pPr>
              <a:defRPr sz="1050"/>
            </a:lvl4pPr>
            <a:lvl5pPr>
              <a:defRPr sz="1050"/>
            </a:lvl5pPr>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Tree>
    <p:extLst>
      <p:ext uri="{BB962C8B-B14F-4D97-AF65-F5344CB8AC3E}">
        <p14:creationId xmlns:p14="http://schemas.microsoft.com/office/powerpoint/2010/main" val="567273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olo e contenuto con 2 immagini medie">
    <p:spTree>
      <p:nvGrpSpPr>
        <p:cNvPr id="1" name=""/>
        <p:cNvGrpSpPr/>
        <p:nvPr/>
      </p:nvGrpSpPr>
      <p:grpSpPr>
        <a:xfrm>
          <a:off x="0" y="0"/>
          <a:ext cx="0" cy="0"/>
          <a:chOff x="0" y="0"/>
          <a:chExt cx="0" cy="0"/>
        </a:xfrm>
      </p:grpSpPr>
      <p:sp>
        <p:nvSpPr>
          <p:cNvPr id="20" name="Segnaposto immagine 19">
            <a:extLst>
              <a:ext uri="{FF2B5EF4-FFF2-40B4-BE49-F238E27FC236}">
                <a16:creationId xmlns:a16="http://schemas.microsoft.com/office/drawing/2014/main" id="{FAA9DFF3-1B49-48A9-BF8A-57DD7D07CFAF}"/>
              </a:ext>
            </a:extLst>
          </p:cNvPr>
          <p:cNvSpPr>
            <a:spLocks noGrp="1"/>
          </p:cNvSpPr>
          <p:nvPr>
            <p:ph type="pic" sz="quarter" idx="14"/>
          </p:nvPr>
        </p:nvSpPr>
        <p:spPr>
          <a:xfrm>
            <a:off x="5925944" y="2727730"/>
            <a:ext cx="3218055" cy="4130271"/>
          </a:xfrm>
          <a:custGeom>
            <a:avLst/>
            <a:gdLst>
              <a:gd name="connsiteX0" fmla="*/ 2503809 w 4290740"/>
              <a:gd name="connsiteY0" fmla="*/ 0 h 4130271"/>
              <a:gd name="connsiteX1" fmla="*/ 4198398 w 4290740"/>
              <a:gd name="connsiteY1" fmla="*/ 660580 h 4130271"/>
              <a:gd name="connsiteX2" fmla="*/ 4290740 w 4290740"/>
              <a:gd name="connsiteY2" fmla="*/ 751285 h 4130271"/>
              <a:gd name="connsiteX3" fmla="*/ 4290740 w 4290740"/>
              <a:gd name="connsiteY3" fmla="*/ 4130271 h 4130271"/>
              <a:gd name="connsiteX4" fmla="*/ 604508 w 4290740"/>
              <a:gd name="connsiteY4" fmla="*/ 4130271 h 4130271"/>
              <a:gd name="connsiteX5" fmla="*/ 461940 w 4290740"/>
              <a:gd name="connsiteY5" fmla="*/ 3953232 h 4130271"/>
              <a:gd name="connsiteX6" fmla="*/ 0 w 4290740"/>
              <a:gd name="connsiteY6" fmla="*/ 2503809 h 4130271"/>
              <a:gd name="connsiteX7" fmla="*/ 2503809 w 4290740"/>
              <a:gd name="connsiteY7" fmla="*/ 0 h 41302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90740" h="4130271">
                <a:moveTo>
                  <a:pt x="2503809" y="0"/>
                </a:moveTo>
                <a:cubicBezTo>
                  <a:pt x="3157405" y="0"/>
                  <a:pt x="3752509" y="250434"/>
                  <a:pt x="4198398" y="660580"/>
                </a:cubicBezTo>
                <a:lnTo>
                  <a:pt x="4290740" y="751285"/>
                </a:lnTo>
                <a:lnTo>
                  <a:pt x="4290740" y="4130271"/>
                </a:lnTo>
                <a:lnTo>
                  <a:pt x="604508" y="4130271"/>
                </a:lnTo>
                <a:lnTo>
                  <a:pt x="461940" y="3953232"/>
                </a:lnTo>
                <a:cubicBezTo>
                  <a:pt x="171051" y="3544183"/>
                  <a:pt x="0" y="3043971"/>
                  <a:pt x="0" y="2503809"/>
                </a:cubicBezTo>
                <a:cubicBezTo>
                  <a:pt x="0" y="1120992"/>
                  <a:pt x="1120992" y="0"/>
                  <a:pt x="2503809" y="0"/>
                </a:cubicBezTo>
                <a:close/>
              </a:path>
            </a:pathLst>
          </a:custGeom>
        </p:spPr>
        <p:txBody>
          <a:bodyPr wrap="square" rtlCol="0" anchor="ctr">
            <a:noAutofit/>
          </a:bodyPr>
          <a:lstStyle>
            <a:lvl1pPr algn="ctr">
              <a:buNone/>
              <a:defRPr sz="1350"/>
            </a:lvl1pPr>
          </a:lstStyle>
          <a:p>
            <a:pPr rtl="0"/>
            <a:r>
              <a:rPr lang="it-IT" noProof="0"/>
              <a:t>Fare clic sull'icona per inserire un'immagine</a:t>
            </a:r>
          </a:p>
        </p:txBody>
      </p:sp>
      <p:sp>
        <p:nvSpPr>
          <p:cNvPr id="21" name="Segnaposto immagine 20">
            <a:extLst>
              <a:ext uri="{FF2B5EF4-FFF2-40B4-BE49-F238E27FC236}">
                <a16:creationId xmlns:a16="http://schemas.microsoft.com/office/drawing/2014/main" id="{5CFEFC13-B998-4A6F-A7ED-411E266D288C}"/>
              </a:ext>
            </a:extLst>
          </p:cNvPr>
          <p:cNvSpPr>
            <a:spLocks noGrp="1"/>
          </p:cNvSpPr>
          <p:nvPr>
            <p:ph type="pic" sz="quarter" idx="13"/>
          </p:nvPr>
        </p:nvSpPr>
        <p:spPr>
          <a:xfrm>
            <a:off x="4696207" y="1"/>
            <a:ext cx="2639483" cy="3007909"/>
          </a:xfrm>
          <a:custGeom>
            <a:avLst/>
            <a:gdLst>
              <a:gd name="connsiteX0" fmla="*/ 519779 w 3519311"/>
              <a:gd name="connsiteY0" fmla="*/ 0 h 3007909"/>
              <a:gd name="connsiteX1" fmla="*/ 2999531 w 3519311"/>
              <a:gd name="connsiteY1" fmla="*/ 0 h 3007909"/>
              <a:gd name="connsiteX2" fmla="*/ 3003920 w 3519311"/>
              <a:gd name="connsiteY2" fmla="*/ 3989 h 3007909"/>
              <a:gd name="connsiteX3" fmla="*/ 3519311 w 3519311"/>
              <a:gd name="connsiteY3" fmla="*/ 1248253 h 3007909"/>
              <a:gd name="connsiteX4" fmla="*/ 1759655 w 3519311"/>
              <a:gd name="connsiteY4" fmla="*/ 3007909 h 3007909"/>
              <a:gd name="connsiteX5" fmla="*/ 9084 w 3519311"/>
              <a:gd name="connsiteY5" fmla="*/ 1428168 h 3007909"/>
              <a:gd name="connsiteX6" fmla="*/ 0 w 3519311"/>
              <a:gd name="connsiteY6" fmla="*/ 1248273 h 3007909"/>
              <a:gd name="connsiteX7" fmla="*/ 0 w 3519311"/>
              <a:gd name="connsiteY7" fmla="*/ 1248233 h 3007909"/>
              <a:gd name="connsiteX8" fmla="*/ 9084 w 3519311"/>
              <a:gd name="connsiteY8" fmla="*/ 1068339 h 3007909"/>
              <a:gd name="connsiteX9" fmla="*/ 515391 w 3519311"/>
              <a:gd name="connsiteY9" fmla="*/ 3989 h 30079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519311" h="3007909">
                <a:moveTo>
                  <a:pt x="519779" y="0"/>
                </a:moveTo>
                <a:lnTo>
                  <a:pt x="2999531" y="0"/>
                </a:lnTo>
                <a:lnTo>
                  <a:pt x="3003920" y="3989"/>
                </a:lnTo>
                <a:cubicBezTo>
                  <a:pt x="3322355" y="322424"/>
                  <a:pt x="3519311" y="762338"/>
                  <a:pt x="3519311" y="1248253"/>
                </a:cubicBezTo>
                <a:cubicBezTo>
                  <a:pt x="3519311" y="2220084"/>
                  <a:pt x="2731486" y="3007909"/>
                  <a:pt x="1759655" y="3007909"/>
                </a:cubicBezTo>
                <a:cubicBezTo>
                  <a:pt x="848565" y="3007909"/>
                  <a:pt x="99196" y="2315485"/>
                  <a:pt x="9084" y="1428168"/>
                </a:cubicBezTo>
                <a:lnTo>
                  <a:pt x="0" y="1248273"/>
                </a:lnTo>
                <a:lnTo>
                  <a:pt x="0" y="1248233"/>
                </a:lnTo>
                <a:lnTo>
                  <a:pt x="9084" y="1068339"/>
                </a:lnTo>
                <a:cubicBezTo>
                  <a:pt x="51137" y="654258"/>
                  <a:pt x="236761" y="282620"/>
                  <a:pt x="515391" y="3989"/>
                </a:cubicBezTo>
                <a:close/>
              </a:path>
            </a:pathLst>
          </a:custGeom>
        </p:spPr>
        <p:txBody>
          <a:bodyPr wrap="square" rtlCol="0" anchor="ctr">
            <a:noAutofit/>
          </a:bodyPr>
          <a:lstStyle>
            <a:lvl1pPr algn="ctr">
              <a:buNone/>
              <a:defRPr sz="1350"/>
            </a:lvl1pPr>
          </a:lstStyle>
          <a:p>
            <a:pPr rtl="0"/>
            <a:r>
              <a:rPr lang="it-IT" noProof="0"/>
              <a:t>Fare clic sull'icona per inserire un'immagine</a:t>
            </a:r>
          </a:p>
        </p:txBody>
      </p:sp>
      <p:sp>
        <p:nvSpPr>
          <p:cNvPr id="10" name="Ovale 9">
            <a:extLst>
              <a:ext uri="{FF2B5EF4-FFF2-40B4-BE49-F238E27FC236}">
                <a16:creationId xmlns:a16="http://schemas.microsoft.com/office/drawing/2014/main" id="{B7BFFB5A-A05C-4B0C-905C-5884361304B2}"/>
              </a:ext>
            </a:extLst>
          </p:cNvPr>
          <p:cNvSpPr/>
          <p:nvPr userDrawn="1"/>
        </p:nvSpPr>
        <p:spPr>
          <a:xfrm>
            <a:off x="7815427" y="1364733"/>
            <a:ext cx="710616" cy="92178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2" name="Arco 11">
            <a:extLst>
              <a:ext uri="{FF2B5EF4-FFF2-40B4-BE49-F238E27FC236}">
                <a16:creationId xmlns:a16="http://schemas.microsoft.com/office/drawing/2014/main" id="{9F33AC6C-4807-4785-AE9F-84BFEEDA9F7E}"/>
              </a:ext>
            </a:extLst>
          </p:cNvPr>
          <p:cNvSpPr/>
          <p:nvPr userDrawn="1"/>
        </p:nvSpPr>
        <p:spPr>
          <a:xfrm rot="4759070" flipV="1">
            <a:off x="4022955" y="-170491"/>
            <a:ext cx="4021193" cy="3015895"/>
          </a:xfrm>
          <a:prstGeom prst="arc">
            <a:avLst>
              <a:gd name="adj1" fmla="val 16200000"/>
              <a:gd name="adj2" fmla="val 20093138"/>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 name="Titolo 1">
            <a:extLst>
              <a:ext uri="{FF2B5EF4-FFF2-40B4-BE49-F238E27FC236}">
                <a16:creationId xmlns:a16="http://schemas.microsoft.com/office/drawing/2014/main" id="{E0E11BF3-02E8-4EB7-818E-652B82CF2C9D}"/>
              </a:ext>
            </a:extLst>
          </p:cNvPr>
          <p:cNvSpPr>
            <a:spLocks noGrp="1"/>
          </p:cNvSpPr>
          <p:nvPr>
            <p:ph type="title"/>
          </p:nvPr>
        </p:nvSpPr>
        <p:spPr>
          <a:xfrm>
            <a:off x="630936" y="365760"/>
            <a:ext cx="3840480" cy="1325880"/>
          </a:xfrm>
        </p:spPr>
        <p:txBody>
          <a:bodyPr rtlCol="0"/>
          <a:lstStyle/>
          <a:p>
            <a:pPr rtl="0"/>
            <a:r>
              <a:rPr lang="it-IT" noProof="0"/>
              <a:t>Fare clic per modificare lo stile del titolo dello schema</a:t>
            </a:r>
          </a:p>
        </p:txBody>
      </p:sp>
      <p:sp>
        <p:nvSpPr>
          <p:cNvPr id="3" name="Segnaposto data 2">
            <a:extLst>
              <a:ext uri="{FF2B5EF4-FFF2-40B4-BE49-F238E27FC236}">
                <a16:creationId xmlns:a16="http://schemas.microsoft.com/office/drawing/2014/main" id="{254D3190-B78C-42F1-9D62-F523886BBE51}"/>
              </a:ext>
            </a:extLst>
          </p:cNvPr>
          <p:cNvSpPr>
            <a:spLocks noGrp="1"/>
          </p:cNvSpPr>
          <p:nvPr>
            <p:ph type="dt" sz="half" idx="10"/>
          </p:nvPr>
        </p:nvSpPr>
        <p:spPr/>
        <p:txBody>
          <a:bodyPr rtlCol="0"/>
          <a:lstStyle>
            <a:lvl1pPr>
              <a:defRPr>
                <a:latin typeface="+mn-lt"/>
              </a:defRPr>
            </a:lvl1pPr>
          </a:lstStyle>
          <a:p>
            <a:pPr rtl="0">
              <a:defRPr/>
            </a:pPr>
            <a:r>
              <a:rPr lang="it-IT" noProof="0">
                <a:solidFill>
                  <a:prstClr val="black">
                    <a:tint val="75000"/>
                  </a:prstClr>
                </a:solidFill>
              </a:rPr>
              <a:t>03/09/20XX</a:t>
            </a:r>
          </a:p>
        </p:txBody>
      </p:sp>
      <p:sp>
        <p:nvSpPr>
          <p:cNvPr id="4" name="Segnaposto piè di pagina 3">
            <a:extLst>
              <a:ext uri="{FF2B5EF4-FFF2-40B4-BE49-F238E27FC236}">
                <a16:creationId xmlns:a16="http://schemas.microsoft.com/office/drawing/2014/main" id="{EA381C40-F9FC-4D58-8508-F0632DF5A018}"/>
              </a:ext>
            </a:extLst>
          </p:cNvPr>
          <p:cNvSpPr>
            <a:spLocks noGrp="1"/>
          </p:cNvSpPr>
          <p:nvPr>
            <p:ph type="ftr" sz="quarter" idx="11"/>
          </p:nvPr>
        </p:nvSpPr>
        <p:spPr/>
        <p:txBody>
          <a:bodyPr rtlCol="0"/>
          <a:lstStyle>
            <a:lvl1pPr>
              <a:defRPr>
                <a:latin typeface="+mn-lt"/>
              </a:defRPr>
            </a:lvl1pPr>
          </a:lstStyle>
          <a:p>
            <a:pPr rtl="0">
              <a:defRPr/>
            </a:pPr>
            <a:r>
              <a:rPr lang="it-IT" noProof="0">
                <a:solidFill>
                  <a:prstClr val="black">
                    <a:tint val="75000"/>
                  </a:prstClr>
                </a:solidFill>
              </a:rPr>
              <a:t>Titolo presentazione</a:t>
            </a:r>
          </a:p>
        </p:txBody>
      </p:sp>
      <p:sp>
        <p:nvSpPr>
          <p:cNvPr id="5" name="Segnaposto numero diapositiva 4">
            <a:extLst>
              <a:ext uri="{FF2B5EF4-FFF2-40B4-BE49-F238E27FC236}">
                <a16:creationId xmlns:a16="http://schemas.microsoft.com/office/drawing/2014/main" id="{2101CBCC-4CC2-49BD-B155-01E0F4D798BE}"/>
              </a:ext>
            </a:extLst>
          </p:cNvPr>
          <p:cNvSpPr>
            <a:spLocks noGrp="1"/>
          </p:cNvSpPr>
          <p:nvPr>
            <p:ph type="sldNum" sz="quarter" idx="12"/>
          </p:nvPr>
        </p:nvSpPr>
        <p:spPr/>
        <p:txBody>
          <a:bodyPr rtlCol="0"/>
          <a:lstStyle>
            <a:lvl1pPr>
              <a:defRPr>
                <a:latin typeface="+mn-lt"/>
              </a:defRPr>
            </a:lvl1pPr>
          </a:lstStyle>
          <a:p>
            <a:pPr rtl="0">
              <a:defRPr/>
            </a:pPr>
            <a:fld id="{D76B855D-E9CC-4FF8-AD85-6CDC7B89A0DE}" type="slidenum">
              <a:rPr lang="it-IT" noProof="0" smtClean="0">
                <a:solidFill>
                  <a:prstClr val="black">
                    <a:tint val="75000"/>
                  </a:prstClr>
                </a:solidFill>
              </a:rPr>
              <a:pPr>
                <a:defRPr/>
              </a:pPr>
              <a:t>‹N›</a:t>
            </a:fld>
            <a:endParaRPr lang="it-IT" noProof="0">
              <a:solidFill>
                <a:prstClr val="black">
                  <a:tint val="75000"/>
                </a:prstClr>
              </a:solidFill>
            </a:endParaRPr>
          </a:p>
        </p:txBody>
      </p:sp>
      <p:sp>
        <p:nvSpPr>
          <p:cNvPr id="8" name="Segnaposto contenuto 2">
            <a:extLst>
              <a:ext uri="{FF2B5EF4-FFF2-40B4-BE49-F238E27FC236}">
                <a16:creationId xmlns:a16="http://schemas.microsoft.com/office/drawing/2014/main" id="{4753B078-30BA-4AB9-A020-EE8D9404B69E}"/>
              </a:ext>
            </a:extLst>
          </p:cNvPr>
          <p:cNvSpPr>
            <a:spLocks noGrp="1"/>
          </p:cNvSpPr>
          <p:nvPr>
            <p:ph idx="1"/>
          </p:nvPr>
        </p:nvSpPr>
        <p:spPr>
          <a:xfrm>
            <a:off x="630936" y="1828800"/>
            <a:ext cx="3819906" cy="4352544"/>
          </a:xfrm>
        </p:spPr>
        <p:txBody>
          <a:bodyPr rtlCol="0"/>
          <a:lstStyle>
            <a:lvl1pPr marL="0" indent="0">
              <a:buNone/>
              <a:defRPr sz="1800"/>
            </a:lvl1pPr>
            <a:lvl2pPr marL="171450">
              <a:defRPr/>
            </a:lvl2pPr>
            <a:lvl3pPr marL="342900">
              <a:defRPr/>
            </a:lvl3pPr>
            <a:lvl4pPr marL="514350">
              <a:defRPr/>
            </a:lvl4pPr>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p:txBody>
      </p:sp>
    </p:spTree>
    <p:extLst>
      <p:ext uri="{BB962C8B-B14F-4D97-AF65-F5344CB8AC3E}">
        <p14:creationId xmlns:p14="http://schemas.microsoft.com/office/powerpoint/2010/main" val="14131786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ormula di chiusura">
    <p:spTree>
      <p:nvGrpSpPr>
        <p:cNvPr id="1" name=""/>
        <p:cNvGrpSpPr/>
        <p:nvPr/>
      </p:nvGrpSpPr>
      <p:grpSpPr>
        <a:xfrm>
          <a:off x="0" y="0"/>
          <a:ext cx="0" cy="0"/>
          <a:chOff x="0" y="0"/>
          <a:chExt cx="0" cy="0"/>
        </a:xfrm>
      </p:grpSpPr>
      <p:sp>
        <p:nvSpPr>
          <p:cNvPr id="10" name="Ovale 9">
            <a:extLst>
              <a:ext uri="{FF2B5EF4-FFF2-40B4-BE49-F238E27FC236}">
                <a16:creationId xmlns:a16="http://schemas.microsoft.com/office/drawing/2014/main" id="{2642EAF0-DE94-4F90-82E3-6F316AA8353A}"/>
              </a:ext>
            </a:extLst>
          </p:cNvPr>
          <p:cNvSpPr/>
          <p:nvPr userDrawn="1"/>
        </p:nvSpPr>
        <p:spPr>
          <a:xfrm>
            <a:off x="530545" y="1363912"/>
            <a:ext cx="4127180" cy="410362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igura a mano libera: Forma 11">
            <a:extLst>
              <a:ext uri="{FF2B5EF4-FFF2-40B4-BE49-F238E27FC236}">
                <a16:creationId xmlns:a16="http://schemas.microsoft.com/office/drawing/2014/main" id="{D22D7888-22FA-4AA1-9BA4-CC61D6643D47}"/>
              </a:ext>
            </a:extLst>
          </p:cNvPr>
          <p:cNvSpPr/>
          <p:nvPr userDrawn="1"/>
        </p:nvSpPr>
        <p:spPr>
          <a:xfrm flipH="1">
            <a:off x="397896" y="1"/>
            <a:ext cx="866357" cy="38099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igura a mano libera: Forma 13">
            <a:extLst>
              <a:ext uri="{FF2B5EF4-FFF2-40B4-BE49-F238E27FC236}">
                <a16:creationId xmlns:a16="http://schemas.microsoft.com/office/drawing/2014/main" id="{EBB6E464-8999-4773-A1F2-E6CAA990E572}"/>
              </a:ext>
            </a:extLst>
          </p:cNvPr>
          <p:cNvSpPr/>
          <p:nvPr userDrawn="1"/>
        </p:nvSpPr>
        <p:spPr>
          <a:xfrm flipH="1">
            <a:off x="2971134" y="-1"/>
            <a:ext cx="130305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Figura a mano libera: Forma 15">
            <a:extLst>
              <a:ext uri="{FF2B5EF4-FFF2-40B4-BE49-F238E27FC236}">
                <a16:creationId xmlns:a16="http://schemas.microsoft.com/office/drawing/2014/main" id="{CE9CE183-B21E-41EB-A082-DF9C3AD659D5}"/>
              </a:ext>
            </a:extLst>
          </p:cNvPr>
          <p:cNvSpPr/>
          <p:nvPr userDrawn="1"/>
        </p:nvSpPr>
        <p:spPr>
          <a:xfrm flipH="1">
            <a:off x="0" y="2936831"/>
            <a:ext cx="119806"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Figura a mano libera: Forma 17">
            <a:extLst>
              <a:ext uri="{FF2B5EF4-FFF2-40B4-BE49-F238E27FC236}">
                <a16:creationId xmlns:a16="http://schemas.microsoft.com/office/drawing/2014/main" id="{1EA14BE8-FDD0-4434-9C3E-BFF78C22D9E3}"/>
              </a:ext>
            </a:extLst>
          </p:cNvPr>
          <p:cNvSpPr/>
          <p:nvPr userDrawn="1"/>
        </p:nvSpPr>
        <p:spPr>
          <a:xfrm flipH="1">
            <a:off x="0" y="5835650"/>
            <a:ext cx="1161135"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 name="Figura a mano libera: Forma 19">
            <a:extLst>
              <a:ext uri="{FF2B5EF4-FFF2-40B4-BE49-F238E27FC236}">
                <a16:creationId xmlns:a16="http://schemas.microsoft.com/office/drawing/2014/main" id="{5C76330B-4C5E-463F-921A-D91F1F1F6049}"/>
              </a:ext>
            </a:extLst>
          </p:cNvPr>
          <p:cNvSpPr/>
          <p:nvPr userDrawn="1"/>
        </p:nvSpPr>
        <p:spPr>
          <a:xfrm flipH="1">
            <a:off x="2553791" y="5854378"/>
            <a:ext cx="1328707" cy="1003623"/>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Figura a mano libera: Forma 21">
            <a:extLst>
              <a:ext uri="{FF2B5EF4-FFF2-40B4-BE49-F238E27FC236}">
                <a16:creationId xmlns:a16="http://schemas.microsoft.com/office/drawing/2014/main" id="{E494E364-7EA8-4D92-915D-75D1A3A67C07}"/>
              </a:ext>
            </a:extLst>
          </p:cNvPr>
          <p:cNvSpPr/>
          <p:nvPr userDrawn="1"/>
        </p:nvSpPr>
        <p:spPr>
          <a:xfrm flipH="1">
            <a:off x="2994572" y="6258755"/>
            <a:ext cx="1469986"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olo 1">
            <a:extLst>
              <a:ext uri="{FF2B5EF4-FFF2-40B4-BE49-F238E27FC236}">
                <a16:creationId xmlns:a16="http://schemas.microsoft.com/office/drawing/2014/main" id="{E0E11BF3-02E8-4EB7-818E-652B82CF2C9D}"/>
              </a:ext>
            </a:extLst>
          </p:cNvPr>
          <p:cNvSpPr>
            <a:spLocks noGrp="1"/>
          </p:cNvSpPr>
          <p:nvPr>
            <p:ph type="title"/>
          </p:nvPr>
        </p:nvSpPr>
        <p:spPr>
          <a:xfrm>
            <a:off x="1042416" y="1234440"/>
            <a:ext cx="2427732" cy="4069080"/>
          </a:xfrm>
        </p:spPr>
        <p:txBody>
          <a:bodyPr rtlCol="0"/>
          <a:lstStyle>
            <a:lvl1pPr algn="ctr">
              <a:defRPr>
                <a:solidFill>
                  <a:schemeClr val="bg1"/>
                </a:solidFill>
              </a:defRPr>
            </a:lvl1pPr>
          </a:lstStyle>
          <a:p>
            <a:pPr rtl="0"/>
            <a:r>
              <a:rPr lang="it-IT" noProof="0" dirty="0"/>
              <a:t>Fare clic per modificare lo stile del titolo dello schema</a:t>
            </a:r>
          </a:p>
        </p:txBody>
      </p:sp>
      <p:sp>
        <p:nvSpPr>
          <p:cNvPr id="3" name="Segnaposto data 2">
            <a:extLst>
              <a:ext uri="{FF2B5EF4-FFF2-40B4-BE49-F238E27FC236}">
                <a16:creationId xmlns:a16="http://schemas.microsoft.com/office/drawing/2014/main" id="{254D3190-B78C-42F1-9D62-F523886BBE51}"/>
              </a:ext>
            </a:extLst>
          </p:cNvPr>
          <p:cNvSpPr>
            <a:spLocks noGrp="1"/>
          </p:cNvSpPr>
          <p:nvPr>
            <p:ph type="dt" sz="half" idx="10"/>
          </p:nvPr>
        </p:nvSpPr>
        <p:spPr>
          <a:xfrm>
            <a:off x="1261872" y="6356351"/>
            <a:ext cx="1159002" cy="365125"/>
          </a:xfrm>
        </p:spPr>
        <p:txBody>
          <a:bodyPr rtlCol="0"/>
          <a:lstStyle>
            <a:lvl1pPr>
              <a:defRPr>
                <a:latin typeface="+mn-lt"/>
              </a:defRPr>
            </a:lvl1pPr>
          </a:lstStyle>
          <a:p>
            <a:pPr rtl="0">
              <a:defRPr/>
            </a:pPr>
            <a:r>
              <a:rPr lang="it-IT" noProof="0">
                <a:solidFill>
                  <a:prstClr val="black">
                    <a:tint val="75000"/>
                  </a:prstClr>
                </a:solidFill>
              </a:rPr>
              <a:t>03/09/20XX</a:t>
            </a:r>
          </a:p>
        </p:txBody>
      </p:sp>
      <p:sp>
        <p:nvSpPr>
          <p:cNvPr id="4" name="Segnaposto piè di pagina 3">
            <a:extLst>
              <a:ext uri="{FF2B5EF4-FFF2-40B4-BE49-F238E27FC236}">
                <a16:creationId xmlns:a16="http://schemas.microsoft.com/office/drawing/2014/main" id="{EA381C40-F9FC-4D58-8508-F0632DF5A018}"/>
              </a:ext>
            </a:extLst>
          </p:cNvPr>
          <p:cNvSpPr>
            <a:spLocks noGrp="1"/>
          </p:cNvSpPr>
          <p:nvPr>
            <p:ph type="ftr" sz="quarter" idx="11"/>
          </p:nvPr>
        </p:nvSpPr>
        <p:spPr>
          <a:xfrm>
            <a:off x="4574286" y="6356351"/>
            <a:ext cx="3086100" cy="365125"/>
          </a:xfrm>
        </p:spPr>
        <p:txBody>
          <a:bodyPr rtlCol="0"/>
          <a:lstStyle>
            <a:lvl1pPr algn="l">
              <a:defRPr>
                <a:latin typeface="+mn-lt"/>
              </a:defRPr>
            </a:lvl1pPr>
          </a:lstStyle>
          <a:p>
            <a:pPr algn="l" rtl="0">
              <a:defRPr/>
            </a:pPr>
            <a:r>
              <a:rPr lang="it-IT" noProof="0">
                <a:solidFill>
                  <a:prstClr val="black">
                    <a:tint val="75000"/>
                  </a:prstClr>
                </a:solidFill>
              </a:rPr>
              <a:t>Titolo presentazione</a:t>
            </a:r>
          </a:p>
        </p:txBody>
      </p:sp>
      <p:sp>
        <p:nvSpPr>
          <p:cNvPr id="5" name="Segnaposto numero diapositiva 4">
            <a:extLst>
              <a:ext uri="{FF2B5EF4-FFF2-40B4-BE49-F238E27FC236}">
                <a16:creationId xmlns:a16="http://schemas.microsoft.com/office/drawing/2014/main" id="{2101CBCC-4CC2-49BD-B155-01E0F4D798BE}"/>
              </a:ext>
            </a:extLst>
          </p:cNvPr>
          <p:cNvSpPr>
            <a:spLocks noGrp="1"/>
          </p:cNvSpPr>
          <p:nvPr>
            <p:ph type="sldNum" sz="quarter" idx="12"/>
          </p:nvPr>
        </p:nvSpPr>
        <p:spPr>
          <a:xfrm>
            <a:off x="7879842" y="6356351"/>
            <a:ext cx="637794" cy="365125"/>
          </a:xfrm>
        </p:spPr>
        <p:txBody>
          <a:bodyPr rtlCol="0"/>
          <a:lstStyle>
            <a:lvl1pPr>
              <a:defRPr>
                <a:latin typeface="+mn-lt"/>
              </a:defRPr>
            </a:lvl1pPr>
          </a:lstStyle>
          <a:p>
            <a:pPr rtl="0">
              <a:defRPr/>
            </a:pPr>
            <a:fld id="{D76B855D-E9CC-4FF8-AD85-6CDC7B89A0DE}" type="slidenum">
              <a:rPr lang="it-IT" noProof="0" smtClean="0">
                <a:solidFill>
                  <a:prstClr val="black">
                    <a:tint val="75000"/>
                  </a:prstClr>
                </a:solidFill>
              </a:rPr>
              <a:pPr>
                <a:defRPr/>
              </a:pPr>
              <a:t>‹N›</a:t>
            </a:fld>
            <a:endParaRPr lang="it-IT" noProof="0">
              <a:solidFill>
                <a:prstClr val="black">
                  <a:tint val="75000"/>
                </a:prstClr>
              </a:solidFill>
            </a:endParaRPr>
          </a:p>
        </p:txBody>
      </p:sp>
      <p:sp>
        <p:nvSpPr>
          <p:cNvPr id="8" name="Segnaposto contenuto 2">
            <a:extLst>
              <a:ext uri="{FF2B5EF4-FFF2-40B4-BE49-F238E27FC236}">
                <a16:creationId xmlns:a16="http://schemas.microsoft.com/office/drawing/2014/main" id="{4753B078-30BA-4AB9-A020-EE8D9404B69E}"/>
              </a:ext>
            </a:extLst>
          </p:cNvPr>
          <p:cNvSpPr>
            <a:spLocks noGrp="1"/>
          </p:cNvSpPr>
          <p:nvPr>
            <p:ph idx="1"/>
          </p:nvPr>
        </p:nvSpPr>
        <p:spPr>
          <a:xfrm>
            <a:off x="4999482" y="2551176"/>
            <a:ext cx="3531870" cy="1755648"/>
          </a:xfrm>
        </p:spPr>
        <p:txBody>
          <a:bodyPr rtlCol="0"/>
          <a:lstStyle>
            <a:lvl1pPr marL="0" indent="0">
              <a:buNone/>
              <a:defRPr sz="1800"/>
            </a:lvl1pPr>
            <a:lvl2pPr marL="171450">
              <a:defRPr sz="1350"/>
            </a:lvl2pPr>
            <a:lvl3pPr marL="342900">
              <a:defRPr sz="1350"/>
            </a:lvl3pPr>
          </a:lstStyle>
          <a:p>
            <a:pPr lvl="0" rtl="0"/>
            <a:r>
              <a:rPr lang="it-IT" noProof="0"/>
              <a:t>Fare clic per modificare gli stili del testo dello schema</a:t>
            </a:r>
          </a:p>
          <a:p>
            <a:pPr lvl="1" rtl="0"/>
            <a:r>
              <a:rPr lang="it-IT" noProof="0"/>
              <a:t>Secondo livello</a:t>
            </a:r>
          </a:p>
          <a:p>
            <a:pPr lvl="2" rtl="0"/>
            <a:r>
              <a:rPr lang="it-IT" noProof="0"/>
              <a:t>Terzo livello</a:t>
            </a:r>
          </a:p>
        </p:txBody>
      </p:sp>
    </p:spTree>
    <p:extLst>
      <p:ext uri="{BB962C8B-B14F-4D97-AF65-F5344CB8AC3E}">
        <p14:creationId xmlns:p14="http://schemas.microsoft.com/office/powerpoint/2010/main" val="826779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F7024287-C9B9-48AC-8E4D-A282DE2F44F5}"/>
              </a:ext>
            </a:extLst>
          </p:cNvPr>
          <p:cNvSpPr>
            <a:spLocks noGrp="1"/>
          </p:cNvSpPr>
          <p:nvPr>
            <p:ph type="dt" sz="half" idx="10"/>
          </p:nvPr>
        </p:nvSpPr>
        <p:spPr/>
        <p:txBody>
          <a:bodyPr rtlCol="0"/>
          <a:lstStyle>
            <a:lvl1pPr>
              <a:defRPr>
                <a:latin typeface="+mn-lt"/>
              </a:defRPr>
            </a:lvl1pPr>
          </a:lstStyle>
          <a:p>
            <a:pPr rtl="0">
              <a:defRPr/>
            </a:pPr>
            <a:r>
              <a:rPr lang="it-IT" noProof="0">
                <a:solidFill>
                  <a:prstClr val="black">
                    <a:tint val="75000"/>
                  </a:prstClr>
                </a:solidFill>
              </a:rPr>
              <a:t>03/09/20XX</a:t>
            </a:r>
          </a:p>
        </p:txBody>
      </p:sp>
      <p:sp>
        <p:nvSpPr>
          <p:cNvPr id="3" name="Segnaposto piè di pagina 2">
            <a:extLst>
              <a:ext uri="{FF2B5EF4-FFF2-40B4-BE49-F238E27FC236}">
                <a16:creationId xmlns:a16="http://schemas.microsoft.com/office/drawing/2014/main" id="{2D34C9A2-75A7-4164-B3B8-E6A9D60BA0B6}"/>
              </a:ext>
            </a:extLst>
          </p:cNvPr>
          <p:cNvSpPr>
            <a:spLocks noGrp="1"/>
          </p:cNvSpPr>
          <p:nvPr>
            <p:ph type="ftr" sz="quarter" idx="11"/>
          </p:nvPr>
        </p:nvSpPr>
        <p:spPr/>
        <p:txBody>
          <a:bodyPr rtlCol="0"/>
          <a:lstStyle>
            <a:lvl1pPr>
              <a:defRPr>
                <a:latin typeface="+mn-lt"/>
              </a:defRPr>
            </a:lvl1pPr>
          </a:lstStyle>
          <a:p>
            <a:pPr rtl="0">
              <a:defRPr/>
            </a:pPr>
            <a:r>
              <a:rPr lang="it-IT" noProof="0">
                <a:solidFill>
                  <a:prstClr val="black">
                    <a:tint val="75000"/>
                  </a:prstClr>
                </a:solidFill>
              </a:rPr>
              <a:t>Titolo presentazione</a:t>
            </a:r>
          </a:p>
        </p:txBody>
      </p:sp>
      <p:sp>
        <p:nvSpPr>
          <p:cNvPr id="4" name="Segnaposto numero diapositiva 3">
            <a:extLst>
              <a:ext uri="{FF2B5EF4-FFF2-40B4-BE49-F238E27FC236}">
                <a16:creationId xmlns:a16="http://schemas.microsoft.com/office/drawing/2014/main" id="{ECBE73CE-2859-4D49-A9EC-26AF3FBDF6A3}"/>
              </a:ext>
            </a:extLst>
          </p:cNvPr>
          <p:cNvSpPr>
            <a:spLocks noGrp="1"/>
          </p:cNvSpPr>
          <p:nvPr>
            <p:ph type="sldNum" sz="quarter" idx="12"/>
          </p:nvPr>
        </p:nvSpPr>
        <p:spPr/>
        <p:txBody>
          <a:bodyPr rtlCol="0"/>
          <a:lstStyle>
            <a:lvl1pPr>
              <a:defRPr>
                <a:latin typeface="+mn-lt"/>
              </a:defRPr>
            </a:lvl1pPr>
          </a:lstStyle>
          <a:p>
            <a:pPr rtl="0">
              <a:defRPr/>
            </a:pPr>
            <a:fld id="{D76B855D-E9CC-4FF8-AD85-6CDC7B89A0DE}" type="slidenum">
              <a:rPr lang="it-IT" noProof="0" smtClean="0">
                <a:solidFill>
                  <a:prstClr val="black">
                    <a:tint val="75000"/>
                  </a:prstClr>
                </a:solidFill>
              </a:rPr>
              <a:pPr>
                <a:defRPr/>
              </a:pPr>
              <a:t>‹N›</a:t>
            </a:fld>
            <a:endParaRPr lang="it-IT" noProof="0">
              <a:solidFill>
                <a:prstClr val="black">
                  <a:tint val="75000"/>
                </a:prstClr>
              </a:solidFill>
            </a:endParaRPr>
          </a:p>
        </p:txBody>
      </p:sp>
      <p:sp>
        <p:nvSpPr>
          <p:cNvPr id="5" name="Figura a mano libera: Forma 4">
            <a:extLst>
              <a:ext uri="{FF2B5EF4-FFF2-40B4-BE49-F238E27FC236}">
                <a16:creationId xmlns:a16="http://schemas.microsoft.com/office/drawing/2014/main" id="{AA5ED585-FEBB-4DAD-84C0-97BEE6C360C3}"/>
              </a:ext>
            </a:extLst>
          </p:cNvPr>
          <p:cNvSpPr/>
          <p:nvPr/>
        </p:nvSpPr>
        <p:spPr>
          <a:xfrm rot="16200000">
            <a:off x="-508875" y="4961136"/>
            <a:ext cx="1737401" cy="719652"/>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Figura a mano libera: Forma 5">
            <a:extLst>
              <a:ext uri="{FF2B5EF4-FFF2-40B4-BE49-F238E27FC236}">
                <a16:creationId xmlns:a16="http://schemas.microsoft.com/office/drawing/2014/main" id="{EF6AC352-A720-4DB3-87CA-A33B0607CA2F}"/>
              </a:ext>
            </a:extLst>
          </p:cNvPr>
          <p:cNvSpPr/>
          <p:nvPr/>
        </p:nvSpPr>
        <p:spPr>
          <a:xfrm>
            <a:off x="7870825" y="2"/>
            <a:ext cx="636996"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946489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olo titolo">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F7024287-C9B9-48AC-8E4D-A282DE2F44F5}"/>
              </a:ext>
            </a:extLst>
          </p:cNvPr>
          <p:cNvSpPr>
            <a:spLocks noGrp="1"/>
          </p:cNvSpPr>
          <p:nvPr>
            <p:ph type="dt" sz="half" idx="10"/>
          </p:nvPr>
        </p:nvSpPr>
        <p:spPr/>
        <p:txBody>
          <a:bodyPr rtlCol="0"/>
          <a:lstStyle>
            <a:lvl1pPr>
              <a:defRPr>
                <a:latin typeface="+mn-lt"/>
              </a:defRPr>
            </a:lvl1pPr>
          </a:lstStyle>
          <a:p>
            <a:pPr rtl="0">
              <a:defRPr/>
            </a:pPr>
            <a:r>
              <a:rPr lang="it-IT" noProof="0">
                <a:solidFill>
                  <a:prstClr val="black">
                    <a:tint val="75000"/>
                  </a:prstClr>
                </a:solidFill>
              </a:rPr>
              <a:t>03/09/20XX</a:t>
            </a:r>
          </a:p>
        </p:txBody>
      </p:sp>
      <p:sp>
        <p:nvSpPr>
          <p:cNvPr id="3" name="Segnaposto piè di pagina 2">
            <a:extLst>
              <a:ext uri="{FF2B5EF4-FFF2-40B4-BE49-F238E27FC236}">
                <a16:creationId xmlns:a16="http://schemas.microsoft.com/office/drawing/2014/main" id="{2D34C9A2-75A7-4164-B3B8-E6A9D60BA0B6}"/>
              </a:ext>
            </a:extLst>
          </p:cNvPr>
          <p:cNvSpPr>
            <a:spLocks noGrp="1"/>
          </p:cNvSpPr>
          <p:nvPr>
            <p:ph type="ftr" sz="quarter" idx="11"/>
          </p:nvPr>
        </p:nvSpPr>
        <p:spPr/>
        <p:txBody>
          <a:bodyPr rtlCol="0"/>
          <a:lstStyle>
            <a:lvl1pPr>
              <a:defRPr>
                <a:latin typeface="+mn-lt"/>
              </a:defRPr>
            </a:lvl1pPr>
          </a:lstStyle>
          <a:p>
            <a:pPr rtl="0">
              <a:defRPr/>
            </a:pPr>
            <a:r>
              <a:rPr lang="it-IT" noProof="0">
                <a:solidFill>
                  <a:prstClr val="black">
                    <a:tint val="75000"/>
                  </a:prstClr>
                </a:solidFill>
              </a:rPr>
              <a:t>Titolo presentazione</a:t>
            </a:r>
          </a:p>
        </p:txBody>
      </p:sp>
      <p:sp>
        <p:nvSpPr>
          <p:cNvPr id="4" name="Segnaposto numero diapositiva 3">
            <a:extLst>
              <a:ext uri="{FF2B5EF4-FFF2-40B4-BE49-F238E27FC236}">
                <a16:creationId xmlns:a16="http://schemas.microsoft.com/office/drawing/2014/main" id="{ECBE73CE-2859-4D49-A9EC-26AF3FBDF6A3}"/>
              </a:ext>
            </a:extLst>
          </p:cNvPr>
          <p:cNvSpPr>
            <a:spLocks noGrp="1"/>
          </p:cNvSpPr>
          <p:nvPr>
            <p:ph type="sldNum" sz="quarter" idx="12"/>
          </p:nvPr>
        </p:nvSpPr>
        <p:spPr/>
        <p:txBody>
          <a:bodyPr rtlCol="0"/>
          <a:lstStyle>
            <a:lvl1pPr>
              <a:defRPr>
                <a:latin typeface="+mn-lt"/>
              </a:defRPr>
            </a:lvl1pPr>
          </a:lstStyle>
          <a:p>
            <a:pPr rtl="0">
              <a:defRPr/>
            </a:pPr>
            <a:fld id="{D76B855D-E9CC-4FF8-AD85-6CDC7B89A0DE}" type="slidenum">
              <a:rPr lang="it-IT" noProof="0" smtClean="0">
                <a:solidFill>
                  <a:prstClr val="black">
                    <a:tint val="75000"/>
                  </a:prstClr>
                </a:solidFill>
              </a:rPr>
              <a:pPr>
                <a:defRPr/>
              </a:pPr>
              <a:t>‹N›</a:t>
            </a:fld>
            <a:endParaRPr lang="it-IT" noProof="0">
              <a:solidFill>
                <a:prstClr val="black">
                  <a:tint val="75000"/>
                </a:prstClr>
              </a:solidFill>
            </a:endParaRPr>
          </a:p>
        </p:txBody>
      </p:sp>
      <p:sp>
        <p:nvSpPr>
          <p:cNvPr id="5" name="Figura a mano libera: Forma 4">
            <a:extLst>
              <a:ext uri="{FF2B5EF4-FFF2-40B4-BE49-F238E27FC236}">
                <a16:creationId xmlns:a16="http://schemas.microsoft.com/office/drawing/2014/main" id="{AA5ED585-FEBB-4DAD-84C0-97BEE6C360C3}"/>
              </a:ext>
            </a:extLst>
          </p:cNvPr>
          <p:cNvSpPr/>
          <p:nvPr/>
        </p:nvSpPr>
        <p:spPr>
          <a:xfrm rot="16200000">
            <a:off x="-508875" y="4961136"/>
            <a:ext cx="1737401" cy="719652"/>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Figura a mano libera: Forma 5">
            <a:extLst>
              <a:ext uri="{FF2B5EF4-FFF2-40B4-BE49-F238E27FC236}">
                <a16:creationId xmlns:a16="http://schemas.microsoft.com/office/drawing/2014/main" id="{EF6AC352-A720-4DB3-87CA-A33B0607CA2F}"/>
              </a:ext>
            </a:extLst>
          </p:cNvPr>
          <p:cNvSpPr/>
          <p:nvPr/>
        </p:nvSpPr>
        <p:spPr>
          <a:xfrm>
            <a:off x="7870825" y="2"/>
            <a:ext cx="636996"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itolo 6">
            <a:extLst>
              <a:ext uri="{FF2B5EF4-FFF2-40B4-BE49-F238E27FC236}">
                <a16:creationId xmlns:a16="http://schemas.microsoft.com/office/drawing/2014/main" id="{C9A1C714-6A0E-456D-A2E2-6288C0EA077B}"/>
              </a:ext>
            </a:extLst>
          </p:cNvPr>
          <p:cNvSpPr>
            <a:spLocks noGrp="1"/>
          </p:cNvSpPr>
          <p:nvPr>
            <p:ph type="title"/>
          </p:nvPr>
        </p:nvSpPr>
        <p:spPr/>
        <p:txBody>
          <a:bodyPr rtlCol="0"/>
          <a:lstStyle/>
          <a:p>
            <a:pPr rtl="0"/>
            <a:r>
              <a:rPr lang="it-IT" noProof="0"/>
              <a:t>Fare clic per modificare lo stile del titolo dello schema</a:t>
            </a:r>
          </a:p>
        </p:txBody>
      </p:sp>
    </p:spTree>
    <p:extLst>
      <p:ext uri="{BB962C8B-B14F-4D97-AF65-F5344CB8AC3E}">
        <p14:creationId xmlns:p14="http://schemas.microsoft.com/office/powerpoint/2010/main" val="36354056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FFC812-4DB6-4F98-9404-29C191D3BAD7}"/>
              </a:ext>
            </a:extLst>
          </p:cNvPr>
          <p:cNvSpPr>
            <a:spLocks noGrp="1"/>
          </p:cNvSpPr>
          <p:nvPr>
            <p:ph type="title"/>
          </p:nvPr>
        </p:nvSpPr>
        <p:spPr>
          <a:xfrm>
            <a:off x="629841" y="457200"/>
            <a:ext cx="2949178" cy="1600200"/>
          </a:xfrm>
        </p:spPr>
        <p:txBody>
          <a:bodyPr rtlCol="0" anchor="b"/>
          <a:lstStyle>
            <a:lvl1pPr>
              <a:defRPr sz="2400"/>
            </a:lvl1pPr>
          </a:lstStyle>
          <a:p>
            <a:pPr rtl="0"/>
            <a:r>
              <a:rPr lang="it-IT" noProof="0"/>
              <a:t>Fare clic per modificare lo stile del titolo dello schema</a:t>
            </a:r>
          </a:p>
        </p:txBody>
      </p:sp>
      <p:sp>
        <p:nvSpPr>
          <p:cNvPr id="3" name="Segnaposto contenuto 2">
            <a:extLst>
              <a:ext uri="{FF2B5EF4-FFF2-40B4-BE49-F238E27FC236}">
                <a16:creationId xmlns:a16="http://schemas.microsoft.com/office/drawing/2014/main" id="{92F0855E-0CD6-47DD-B648-4C84C783D784}"/>
              </a:ext>
            </a:extLst>
          </p:cNvPr>
          <p:cNvSpPr>
            <a:spLocks noGrp="1"/>
          </p:cNvSpPr>
          <p:nvPr>
            <p:ph idx="1"/>
          </p:nvPr>
        </p:nvSpPr>
        <p:spPr>
          <a:xfrm>
            <a:off x="3887391" y="987426"/>
            <a:ext cx="4629150" cy="4873625"/>
          </a:xfrm>
        </p:spPr>
        <p:txBody>
          <a:bodyPr rtlCol="0"/>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4" name="Segnaposto testo 3">
            <a:extLst>
              <a:ext uri="{FF2B5EF4-FFF2-40B4-BE49-F238E27FC236}">
                <a16:creationId xmlns:a16="http://schemas.microsoft.com/office/drawing/2014/main" id="{ED50082B-17D7-4D61-8AEB-81517D85D253}"/>
              </a:ext>
            </a:extLst>
          </p:cNvPr>
          <p:cNvSpPr>
            <a:spLocks noGrp="1"/>
          </p:cNvSpPr>
          <p:nvPr>
            <p:ph type="body" sz="half" idx="2"/>
          </p:nvPr>
        </p:nvSpPr>
        <p:spPr>
          <a:xfrm>
            <a:off x="629841" y="2057400"/>
            <a:ext cx="2949178" cy="3811588"/>
          </a:xfrm>
        </p:spPr>
        <p:txBody>
          <a:bodyPr rtlCol="0"/>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rtl="0"/>
            <a:r>
              <a:rPr lang="it-IT" noProof="0"/>
              <a:t>Fare clic per modificare gli stili del testo dello schema</a:t>
            </a:r>
          </a:p>
        </p:txBody>
      </p:sp>
      <p:sp>
        <p:nvSpPr>
          <p:cNvPr id="5" name="Segnaposto data 4">
            <a:extLst>
              <a:ext uri="{FF2B5EF4-FFF2-40B4-BE49-F238E27FC236}">
                <a16:creationId xmlns:a16="http://schemas.microsoft.com/office/drawing/2014/main" id="{81A70783-FF31-4C4E-9196-EB169B209747}"/>
              </a:ext>
            </a:extLst>
          </p:cNvPr>
          <p:cNvSpPr>
            <a:spLocks noGrp="1"/>
          </p:cNvSpPr>
          <p:nvPr>
            <p:ph type="dt" sz="half" idx="10"/>
          </p:nvPr>
        </p:nvSpPr>
        <p:spPr/>
        <p:txBody>
          <a:bodyPr rtlCol="0"/>
          <a:lstStyle>
            <a:lvl1pPr>
              <a:defRPr>
                <a:latin typeface="+mn-lt"/>
              </a:defRPr>
            </a:lvl1pPr>
          </a:lstStyle>
          <a:p>
            <a:pPr rtl="0">
              <a:defRPr/>
            </a:pPr>
            <a:r>
              <a:rPr lang="it-IT" noProof="0">
                <a:solidFill>
                  <a:prstClr val="black">
                    <a:tint val="75000"/>
                  </a:prstClr>
                </a:solidFill>
              </a:rPr>
              <a:t>03/09/20XX</a:t>
            </a:r>
          </a:p>
        </p:txBody>
      </p:sp>
      <p:sp>
        <p:nvSpPr>
          <p:cNvPr id="6" name="Segnaposto piè di pagina 5">
            <a:extLst>
              <a:ext uri="{FF2B5EF4-FFF2-40B4-BE49-F238E27FC236}">
                <a16:creationId xmlns:a16="http://schemas.microsoft.com/office/drawing/2014/main" id="{7D92E260-747D-40FD-A062-9DD5E6835ABB}"/>
              </a:ext>
            </a:extLst>
          </p:cNvPr>
          <p:cNvSpPr>
            <a:spLocks noGrp="1"/>
          </p:cNvSpPr>
          <p:nvPr>
            <p:ph type="ftr" sz="quarter" idx="11"/>
          </p:nvPr>
        </p:nvSpPr>
        <p:spPr/>
        <p:txBody>
          <a:bodyPr rtlCol="0"/>
          <a:lstStyle>
            <a:lvl1pPr>
              <a:defRPr>
                <a:latin typeface="+mn-lt"/>
              </a:defRPr>
            </a:lvl1pPr>
          </a:lstStyle>
          <a:p>
            <a:pPr rtl="0">
              <a:defRPr/>
            </a:pPr>
            <a:r>
              <a:rPr lang="it-IT" noProof="0">
                <a:solidFill>
                  <a:prstClr val="black">
                    <a:tint val="75000"/>
                  </a:prstClr>
                </a:solidFill>
              </a:rPr>
              <a:t>Titolo presentazione</a:t>
            </a:r>
          </a:p>
        </p:txBody>
      </p:sp>
      <p:sp>
        <p:nvSpPr>
          <p:cNvPr id="7" name="Segnaposto numero diapositiva 6">
            <a:extLst>
              <a:ext uri="{FF2B5EF4-FFF2-40B4-BE49-F238E27FC236}">
                <a16:creationId xmlns:a16="http://schemas.microsoft.com/office/drawing/2014/main" id="{887E50A0-1E05-49C5-88C9-46267751201F}"/>
              </a:ext>
            </a:extLst>
          </p:cNvPr>
          <p:cNvSpPr>
            <a:spLocks noGrp="1"/>
          </p:cNvSpPr>
          <p:nvPr>
            <p:ph type="sldNum" sz="quarter" idx="12"/>
          </p:nvPr>
        </p:nvSpPr>
        <p:spPr/>
        <p:txBody>
          <a:bodyPr rtlCol="0"/>
          <a:lstStyle>
            <a:lvl1pPr>
              <a:defRPr>
                <a:latin typeface="+mn-lt"/>
              </a:defRPr>
            </a:lvl1pPr>
          </a:lstStyle>
          <a:p>
            <a:pPr rtl="0">
              <a:defRPr/>
            </a:pPr>
            <a:fld id="{D76B855D-E9CC-4FF8-AD85-6CDC7B89A0DE}" type="slidenum">
              <a:rPr lang="it-IT" noProof="0" smtClean="0">
                <a:solidFill>
                  <a:prstClr val="black">
                    <a:tint val="75000"/>
                  </a:prstClr>
                </a:solidFill>
              </a:rPr>
              <a:pPr>
                <a:defRPr/>
              </a:pPr>
              <a:t>‹N›</a:t>
            </a:fld>
            <a:endParaRPr lang="it-IT" noProof="0">
              <a:solidFill>
                <a:prstClr val="black">
                  <a:tint val="75000"/>
                </a:prstClr>
              </a:solidFill>
            </a:endParaRPr>
          </a:p>
        </p:txBody>
      </p:sp>
      <p:sp>
        <p:nvSpPr>
          <p:cNvPr id="8" name="Figura a mano libera: Forma 7">
            <a:extLst>
              <a:ext uri="{FF2B5EF4-FFF2-40B4-BE49-F238E27FC236}">
                <a16:creationId xmlns:a16="http://schemas.microsoft.com/office/drawing/2014/main" id="{2C155C63-9F58-4422-B669-F97486280671}"/>
              </a:ext>
            </a:extLst>
          </p:cNvPr>
          <p:cNvSpPr/>
          <p:nvPr/>
        </p:nvSpPr>
        <p:spPr>
          <a:xfrm rot="16200000">
            <a:off x="-508875" y="4961136"/>
            <a:ext cx="1737401" cy="719652"/>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igura a mano libera: Forma 8">
            <a:extLst>
              <a:ext uri="{FF2B5EF4-FFF2-40B4-BE49-F238E27FC236}">
                <a16:creationId xmlns:a16="http://schemas.microsoft.com/office/drawing/2014/main" id="{385DBA62-0EDB-47AA-86C7-90463BC9B308}"/>
              </a:ext>
            </a:extLst>
          </p:cNvPr>
          <p:cNvSpPr/>
          <p:nvPr/>
        </p:nvSpPr>
        <p:spPr>
          <a:xfrm>
            <a:off x="7870825" y="2"/>
            <a:ext cx="636996"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186281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1D7521-E43D-41D1-B458-26B20DC6DDD8}"/>
              </a:ext>
            </a:extLst>
          </p:cNvPr>
          <p:cNvSpPr>
            <a:spLocks noGrp="1"/>
          </p:cNvSpPr>
          <p:nvPr>
            <p:ph type="title"/>
          </p:nvPr>
        </p:nvSpPr>
        <p:spPr>
          <a:xfrm>
            <a:off x="629841" y="457200"/>
            <a:ext cx="2949178" cy="1600200"/>
          </a:xfrm>
        </p:spPr>
        <p:txBody>
          <a:bodyPr rtlCol="0" anchor="b"/>
          <a:lstStyle>
            <a:lvl1pPr>
              <a:defRPr sz="2400"/>
            </a:lvl1pPr>
          </a:lstStyle>
          <a:p>
            <a:pPr rtl="0"/>
            <a:r>
              <a:rPr lang="it-IT" noProof="0"/>
              <a:t>Fare clic per modificare lo stile del titolo dello schema</a:t>
            </a:r>
          </a:p>
        </p:txBody>
      </p:sp>
      <p:sp>
        <p:nvSpPr>
          <p:cNvPr id="3" name="Segnaposto immagine 2">
            <a:extLst>
              <a:ext uri="{FF2B5EF4-FFF2-40B4-BE49-F238E27FC236}">
                <a16:creationId xmlns:a16="http://schemas.microsoft.com/office/drawing/2014/main" id="{A2472CF2-2653-4B98-A416-D7A0A860ECE0}"/>
              </a:ext>
            </a:extLst>
          </p:cNvPr>
          <p:cNvSpPr>
            <a:spLocks noGrp="1"/>
          </p:cNvSpPr>
          <p:nvPr>
            <p:ph type="pic" idx="1"/>
          </p:nvPr>
        </p:nvSpPr>
        <p:spPr>
          <a:xfrm>
            <a:off x="3887391" y="987426"/>
            <a:ext cx="4629150" cy="4873625"/>
          </a:xfrm>
        </p:spPr>
        <p:txBody>
          <a:bodyPr rtlCol="0"/>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rtl="0"/>
            <a:r>
              <a:rPr lang="it-IT" noProof="0"/>
              <a:t>Fare clic sull'icona per inserire un'immagine</a:t>
            </a:r>
          </a:p>
        </p:txBody>
      </p:sp>
      <p:sp>
        <p:nvSpPr>
          <p:cNvPr id="4" name="Segnaposto testo 3">
            <a:extLst>
              <a:ext uri="{FF2B5EF4-FFF2-40B4-BE49-F238E27FC236}">
                <a16:creationId xmlns:a16="http://schemas.microsoft.com/office/drawing/2014/main" id="{A6EF87F5-0B10-4AC7-9599-F088C5E796D7}"/>
              </a:ext>
            </a:extLst>
          </p:cNvPr>
          <p:cNvSpPr>
            <a:spLocks noGrp="1"/>
          </p:cNvSpPr>
          <p:nvPr>
            <p:ph type="body" sz="half" idx="2"/>
          </p:nvPr>
        </p:nvSpPr>
        <p:spPr>
          <a:xfrm>
            <a:off x="629841" y="2057400"/>
            <a:ext cx="2949178" cy="3811588"/>
          </a:xfrm>
        </p:spPr>
        <p:txBody>
          <a:bodyPr rtlCol="0"/>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rtl="0"/>
            <a:r>
              <a:rPr lang="it-IT" noProof="0"/>
              <a:t>Fare clic per modificare gli stili del testo dello schema</a:t>
            </a:r>
          </a:p>
        </p:txBody>
      </p:sp>
      <p:sp>
        <p:nvSpPr>
          <p:cNvPr id="5" name="Segnaposto data 4">
            <a:extLst>
              <a:ext uri="{FF2B5EF4-FFF2-40B4-BE49-F238E27FC236}">
                <a16:creationId xmlns:a16="http://schemas.microsoft.com/office/drawing/2014/main" id="{62A07CB7-0520-4D64-B76C-C31AC557832D}"/>
              </a:ext>
            </a:extLst>
          </p:cNvPr>
          <p:cNvSpPr>
            <a:spLocks noGrp="1"/>
          </p:cNvSpPr>
          <p:nvPr>
            <p:ph type="dt" sz="half" idx="10"/>
          </p:nvPr>
        </p:nvSpPr>
        <p:spPr/>
        <p:txBody>
          <a:bodyPr rtlCol="0"/>
          <a:lstStyle>
            <a:lvl1pPr>
              <a:defRPr>
                <a:latin typeface="+mn-lt"/>
              </a:defRPr>
            </a:lvl1pPr>
          </a:lstStyle>
          <a:p>
            <a:pPr rtl="0">
              <a:defRPr/>
            </a:pPr>
            <a:r>
              <a:rPr lang="it-IT" noProof="0">
                <a:solidFill>
                  <a:prstClr val="black">
                    <a:tint val="75000"/>
                  </a:prstClr>
                </a:solidFill>
              </a:rPr>
              <a:t>03/09/20XX</a:t>
            </a:r>
          </a:p>
        </p:txBody>
      </p:sp>
      <p:sp>
        <p:nvSpPr>
          <p:cNvPr id="6" name="Segnaposto piè di pagina 5">
            <a:extLst>
              <a:ext uri="{FF2B5EF4-FFF2-40B4-BE49-F238E27FC236}">
                <a16:creationId xmlns:a16="http://schemas.microsoft.com/office/drawing/2014/main" id="{92EEB226-AD45-45DF-AAB5-5513AE732AAE}"/>
              </a:ext>
            </a:extLst>
          </p:cNvPr>
          <p:cNvSpPr>
            <a:spLocks noGrp="1"/>
          </p:cNvSpPr>
          <p:nvPr>
            <p:ph type="ftr" sz="quarter" idx="11"/>
          </p:nvPr>
        </p:nvSpPr>
        <p:spPr/>
        <p:txBody>
          <a:bodyPr rtlCol="0"/>
          <a:lstStyle>
            <a:lvl1pPr>
              <a:defRPr>
                <a:latin typeface="+mn-lt"/>
              </a:defRPr>
            </a:lvl1pPr>
          </a:lstStyle>
          <a:p>
            <a:pPr rtl="0">
              <a:defRPr/>
            </a:pPr>
            <a:r>
              <a:rPr lang="it-IT" noProof="0">
                <a:solidFill>
                  <a:prstClr val="black">
                    <a:tint val="75000"/>
                  </a:prstClr>
                </a:solidFill>
              </a:rPr>
              <a:t>Titolo presentazione</a:t>
            </a:r>
          </a:p>
        </p:txBody>
      </p:sp>
      <p:sp>
        <p:nvSpPr>
          <p:cNvPr id="7" name="Segnaposto numero diapositiva 6">
            <a:extLst>
              <a:ext uri="{FF2B5EF4-FFF2-40B4-BE49-F238E27FC236}">
                <a16:creationId xmlns:a16="http://schemas.microsoft.com/office/drawing/2014/main" id="{95E96AEB-9481-4CCE-B110-FEDD334835B8}"/>
              </a:ext>
            </a:extLst>
          </p:cNvPr>
          <p:cNvSpPr>
            <a:spLocks noGrp="1"/>
          </p:cNvSpPr>
          <p:nvPr>
            <p:ph type="sldNum" sz="quarter" idx="12"/>
          </p:nvPr>
        </p:nvSpPr>
        <p:spPr/>
        <p:txBody>
          <a:bodyPr rtlCol="0"/>
          <a:lstStyle>
            <a:lvl1pPr>
              <a:defRPr>
                <a:latin typeface="+mn-lt"/>
              </a:defRPr>
            </a:lvl1pPr>
          </a:lstStyle>
          <a:p>
            <a:pPr rtl="0">
              <a:defRPr/>
            </a:pPr>
            <a:fld id="{D76B855D-E9CC-4FF8-AD85-6CDC7B89A0DE}" type="slidenum">
              <a:rPr lang="it-IT" noProof="0" smtClean="0">
                <a:solidFill>
                  <a:prstClr val="black">
                    <a:tint val="75000"/>
                  </a:prstClr>
                </a:solidFill>
              </a:rPr>
              <a:pPr>
                <a:defRPr/>
              </a:pPr>
              <a:t>‹N›</a:t>
            </a:fld>
            <a:endParaRPr lang="it-IT" noProof="0">
              <a:solidFill>
                <a:prstClr val="black">
                  <a:tint val="75000"/>
                </a:prstClr>
              </a:solidFill>
            </a:endParaRPr>
          </a:p>
        </p:txBody>
      </p:sp>
      <p:sp>
        <p:nvSpPr>
          <p:cNvPr id="8" name="Figura a mano libera: Forma 7">
            <a:extLst>
              <a:ext uri="{FF2B5EF4-FFF2-40B4-BE49-F238E27FC236}">
                <a16:creationId xmlns:a16="http://schemas.microsoft.com/office/drawing/2014/main" id="{6BA9707F-7BCE-464F-BF45-E216527084EE}"/>
              </a:ext>
            </a:extLst>
          </p:cNvPr>
          <p:cNvSpPr/>
          <p:nvPr/>
        </p:nvSpPr>
        <p:spPr>
          <a:xfrm rot="16200000">
            <a:off x="-508875" y="4961136"/>
            <a:ext cx="1737401" cy="719652"/>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igura a mano libera: Forma 8">
            <a:extLst>
              <a:ext uri="{FF2B5EF4-FFF2-40B4-BE49-F238E27FC236}">
                <a16:creationId xmlns:a16="http://schemas.microsoft.com/office/drawing/2014/main" id="{BC589723-2CC8-49D1-B4E1-36FECED6A2D7}"/>
              </a:ext>
            </a:extLst>
          </p:cNvPr>
          <p:cNvSpPr/>
          <p:nvPr/>
        </p:nvSpPr>
        <p:spPr>
          <a:xfrm>
            <a:off x="7870825" y="2"/>
            <a:ext cx="636996"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4012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Agenda">
    <p:bg>
      <p:bgPr>
        <a:solidFill>
          <a:schemeClr val="bg1">
            <a:lumMod val="95000"/>
          </a:schemeClr>
        </a:solidFill>
        <a:effectLst/>
      </p:bgPr>
    </p:bg>
    <p:spTree>
      <p:nvGrpSpPr>
        <p:cNvPr id="1" name=""/>
        <p:cNvGrpSpPr/>
        <p:nvPr/>
      </p:nvGrpSpPr>
      <p:grpSpPr>
        <a:xfrm>
          <a:off x="0" y="0"/>
          <a:ext cx="0" cy="0"/>
          <a:chOff x="0" y="0"/>
          <a:chExt cx="0" cy="0"/>
        </a:xfrm>
      </p:grpSpPr>
      <p:sp>
        <p:nvSpPr>
          <p:cNvPr id="10" name="Ovale 9">
            <a:extLst>
              <a:ext uri="{FF2B5EF4-FFF2-40B4-BE49-F238E27FC236}">
                <a16:creationId xmlns:a16="http://schemas.microsoft.com/office/drawing/2014/main" id="{AFA665D7-34D0-4262-B345-9B1A1BA8DA17}"/>
              </a:ext>
            </a:extLst>
          </p:cNvPr>
          <p:cNvSpPr/>
          <p:nvPr userDrawn="1"/>
        </p:nvSpPr>
        <p:spPr>
          <a:xfrm>
            <a:off x="366892" y="1807047"/>
            <a:ext cx="3464954" cy="3450753"/>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Arco 11">
            <a:extLst>
              <a:ext uri="{FF2B5EF4-FFF2-40B4-BE49-F238E27FC236}">
                <a16:creationId xmlns:a16="http://schemas.microsoft.com/office/drawing/2014/main" id="{39ECC553-79E5-4B14-89C9-4DAD2B1021B1}"/>
              </a:ext>
            </a:extLst>
          </p:cNvPr>
          <p:cNvSpPr/>
          <p:nvPr userDrawn="1"/>
        </p:nvSpPr>
        <p:spPr>
          <a:xfrm rot="19809111">
            <a:off x="6122198" y="266366"/>
            <a:ext cx="2880908"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e 13">
            <a:extLst>
              <a:ext uri="{FF2B5EF4-FFF2-40B4-BE49-F238E27FC236}">
                <a16:creationId xmlns:a16="http://schemas.microsoft.com/office/drawing/2014/main" id="{55797934-7E2B-4F94-89C4-0279413FF821}"/>
              </a:ext>
            </a:extLst>
          </p:cNvPr>
          <p:cNvSpPr/>
          <p:nvPr userDrawn="1"/>
        </p:nvSpPr>
        <p:spPr>
          <a:xfrm>
            <a:off x="673036" y="4543806"/>
            <a:ext cx="584264"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 name="Titolo 1">
            <a:extLst>
              <a:ext uri="{FF2B5EF4-FFF2-40B4-BE49-F238E27FC236}">
                <a16:creationId xmlns:a16="http://schemas.microsoft.com/office/drawing/2014/main" id="{249FF209-11EE-4A3F-9685-A155FECD0DC8}"/>
              </a:ext>
            </a:extLst>
          </p:cNvPr>
          <p:cNvSpPr>
            <a:spLocks noGrp="1"/>
          </p:cNvSpPr>
          <p:nvPr>
            <p:ph type="title"/>
          </p:nvPr>
        </p:nvSpPr>
        <p:spPr>
          <a:xfrm>
            <a:off x="877824" y="1399032"/>
            <a:ext cx="2427732" cy="4069080"/>
          </a:xfrm>
        </p:spPr>
        <p:txBody>
          <a:bodyPr rtlCol="0"/>
          <a:lstStyle>
            <a:lvl1pPr algn="ctr">
              <a:defRPr>
                <a:solidFill>
                  <a:schemeClr val="bg1"/>
                </a:solidFill>
              </a:defRPr>
            </a:lvl1pPr>
          </a:lstStyle>
          <a:p>
            <a:pPr rtl="0"/>
            <a:r>
              <a:rPr lang="it-IT" noProof="0" dirty="0"/>
              <a:t>Fare clic per modificare lo stile del titolo dello schema</a:t>
            </a:r>
          </a:p>
        </p:txBody>
      </p:sp>
      <p:sp>
        <p:nvSpPr>
          <p:cNvPr id="3" name="Segnaposto contenuto 2">
            <a:extLst>
              <a:ext uri="{FF2B5EF4-FFF2-40B4-BE49-F238E27FC236}">
                <a16:creationId xmlns:a16="http://schemas.microsoft.com/office/drawing/2014/main" id="{0A47AF11-F208-4FDA-9E19-D6CA3472134E}"/>
              </a:ext>
            </a:extLst>
          </p:cNvPr>
          <p:cNvSpPr>
            <a:spLocks noGrp="1"/>
          </p:cNvSpPr>
          <p:nvPr>
            <p:ph idx="1"/>
          </p:nvPr>
        </p:nvSpPr>
        <p:spPr>
          <a:xfrm>
            <a:off x="4341114" y="1527048"/>
            <a:ext cx="3833622" cy="3931920"/>
          </a:xfrm>
        </p:spPr>
        <p:txBody>
          <a:bodyPr rtlCol="0" anchor="ctr"/>
          <a:lstStyle>
            <a:lvl1pPr marL="0" indent="0">
              <a:buNone/>
              <a:defRPr/>
            </a:lvl1pPr>
            <a:lvl2pPr marL="171450">
              <a:defRPr/>
            </a:lvl2pPr>
            <a:lvl3pPr marL="342900">
              <a:defRPr/>
            </a:lvl3pPr>
            <a:lvl4pPr>
              <a:buNone/>
              <a:defRPr/>
            </a:lvl4pPr>
          </a:lstStyle>
          <a:p>
            <a:pPr lvl="0" rtl="0"/>
            <a:r>
              <a:rPr lang="it-IT" noProof="0"/>
              <a:t>Fare clic per modificare gli stili del testo dello schema</a:t>
            </a:r>
          </a:p>
          <a:p>
            <a:pPr lvl="1" rtl="0"/>
            <a:r>
              <a:rPr lang="it-IT" noProof="0"/>
              <a:t>Secondo livello</a:t>
            </a:r>
          </a:p>
          <a:p>
            <a:pPr lvl="2" rtl="0"/>
            <a:r>
              <a:rPr lang="it-IT" noProof="0"/>
              <a:t>Terzo livello</a:t>
            </a:r>
          </a:p>
        </p:txBody>
      </p:sp>
      <p:sp>
        <p:nvSpPr>
          <p:cNvPr id="4" name="Segnaposto data 3">
            <a:extLst>
              <a:ext uri="{FF2B5EF4-FFF2-40B4-BE49-F238E27FC236}">
                <a16:creationId xmlns:a16="http://schemas.microsoft.com/office/drawing/2014/main" id="{96E82FA1-02B7-467E-9F16-D178149407C5}"/>
              </a:ext>
            </a:extLst>
          </p:cNvPr>
          <p:cNvSpPr>
            <a:spLocks noGrp="1"/>
          </p:cNvSpPr>
          <p:nvPr>
            <p:ph type="dt" sz="half" idx="10"/>
          </p:nvPr>
        </p:nvSpPr>
        <p:spPr/>
        <p:txBody>
          <a:bodyPr rtlCol="0"/>
          <a:lstStyle>
            <a:lvl1pPr>
              <a:defRPr>
                <a:latin typeface="+mn-lt"/>
              </a:defRPr>
            </a:lvl1pPr>
          </a:lstStyle>
          <a:p>
            <a:pPr rtl="0">
              <a:defRPr/>
            </a:pPr>
            <a:r>
              <a:rPr lang="it-IT" noProof="0">
                <a:solidFill>
                  <a:prstClr val="black">
                    <a:tint val="75000"/>
                  </a:prstClr>
                </a:solidFill>
              </a:rPr>
              <a:t>03/09/20XX</a:t>
            </a:r>
          </a:p>
        </p:txBody>
      </p:sp>
      <p:sp>
        <p:nvSpPr>
          <p:cNvPr id="5" name="Segnaposto piè di pagina 4">
            <a:extLst>
              <a:ext uri="{FF2B5EF4-FFF2-40B4-BE49-F238E27FC236}">
                <a16:creationId xmlns:a16="http://schemas.microsoft.com/office/drawing/2014/main" id="{6D389247-FB8A-4494-859B-B3754B02A5EE}"/>
              </a:ext>
            </a:extLst>
          </p:cNvPr>
          <p:cNvSpPr>
            <a:spLocks noGrp="1"/>
          </p:cNvSpPr>
          <p:nvPr>
            <p:ph type="ftr" sz="quarter" idx="11"/>
          </p:nvPr>
        </p:nvSpPr>
        <p:spPr/>
        <p:txBody>
          <a:bodyPr rtlCol="0"/>
          <a:lstStyle>
            <a:lvl1pPr>
              <a:defRPr>
                <a:latin typeface="+mn-lt"/>
              </a:defRPr>
            </a:lvl1pPr>
          </a:lstStyle>
          <a:p>
            <a:pPr rtl="0">
              <a:defRPr/>
            </a:pPr>
            <a:r>
              <a:rPr lang="it-IT" noProof="0">
                <a:solidFill>
                  <a:prstClr val="black">
                    <a:tint val="75000"/>
                  </a:prstClr>
                </a:solidFill>
              </a:rPr>
              <a:t>Titolo presentazione</a:t>
            </a:r>
          </a:p>
        </p:txBody>
      </p:sp>
      <p:sp>
        <p:nvSpPr>
          <p:cNvPr id="6" name="Segnaposto numero diapositiva 5">
            <a:extLst>
              <a:ext uri="{FF2B5EF4-FFF2-40B4-BE49-F238E27FC236}">
                <a16:creationId xmlns:a16="http://schemas.microsoft.com/office/drawing/2014/main" id="{52CA5B62-3338-46A5-B381-A63B88CB0DDA}"/>
              </a:ext>
            </a:extLst>
          </p:cNvPr>
          <p:cNvSpPr>
            <a:spLocks noGrp="1"/>
          </p:cNvSpPr>
          <p:nvPr>
            <p:ph type="sldNum" sz="quarter" idx="12"/>
          </p:nvPr>
        </p:nvSpPr>
        <p:spPr/>
        <p:txBody>
          <a:bodyPr rtlCol="0"/>
          <a:lstStyle>
            <a:lvl1pPr>
              <a:defRPr>
                <a:latin typeface="+mn-lt"/>
              </a:defRPr>
            </a:lvl1pPr>
          </a:lstStyle>
          <a:p>
            <a:pPr rtl="0">
              <a:defRPr/>
            </a:pPr>
            <a:fld id="{D76B855D-E9CC-4FF8-AD85-6CDC7B89A0DE}" type="slidenum">
              <a:rPr lang="it-IT" noProof="0" smtClean="0">
                <a:solidFill>
                  <a:prstClr val="black">
                    <a:tint val="75000"/>
                  </a:prstClr>
                </a:solidFill>
              </a:rPr>
              <a:pPr>
                <a:defRPr/>
              </a:pPr>
              <a:t>‹N›</a:t>
            </a:fld>
            <a:endParaRPr lang="it-IT" noProof="0">
              <a:solidFill>
                <a:prstClr val="black">
                  <a:tint val="75000"/>
                </a:prstClr>
              </a:solidFill>
            </a:endParaRPr>
          </a:p>
        </p:txBody>
      </p:sp>
    </p:spTree>
    <p:extLst>
      <p:ext uri="{BB962C8B-B14F-4D97-AF65-F5344CB8AC3E}">
        <p14:creationId xmlns:p14="http://schemas.microsoft.com/office/powerpoint/2010/main" val="813944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olo e contenuto 2 immagini piccole">
    <p:spTree>
      <p:nvGrpSpPr>
        <p:cNvPr id="1" name=""/>
        <p:cNvGrpSpPr/>
        <p:nvPr/>
      </p:nvGrpSpPr>
      <p:grpSpPr>
        <a:xfrm>
          <a:off x="0" y="0"/>
          <a:ext cx="0" cy="0"/>
          <a:chOff x="0" y="0"/>
          <a:chExt cx="0" cy="0"/>
        </a:xfrm>
      </p:grpSpPr>
      <p:sp>
        <p:nvSpPr>
          <p:cNvPr id="22" name="Segnaposto immagine 21">
            <a:extLst>
              <a:ext uri="{FF2B5EF4-FFF2-40B4-BE49-F238E27FC236}">
                <a16:creationId xmlns:a16="http://schemas.microsoft.com/office/drawing/2014/main" id="{5A614E3F-4FB2-4152-A59C-941C908D7B05}"/>
              </a:ext>
            </a:extLst>
          </p:cNvPr>
          <p:cNvSpPr>
            <a:spLocks noGrp="1"/>
          </p:cNvSpPr>
          <p:nvPr>
            <p:ph type="pic" sz="quarter" idx="13"/>
          </p:nvPr>
        </p:nvSpPr>
        <p:spPr>
          <a:xfrm>
            <a:off x="5400359" y="1150210"/>
            <a:ext cx="1655285" cy="2204178"/>
          </a:xfrm>
          <a:custGeom>
            <a:avLst/>
            <a:gdLst>
              <a:gd name="connsiteX0" fmla="*/ 1098749 w 2207046"/>
              <a:gd name="connsiteY0" fmla="*/ 0 h 2204178"/>
              <a:gd name="connsiteX1" fmla="*/ 2201707 w 2207046"/>
              <a:gd name="connsiteY1" fmla="*/ 995326 h 2204178"/>
              <a:gd name="connsiteX2" fmla="*/ 2207046 w 2207046"/>
              <a:gd name="connsiteY2" fmla="*/ 1101058 h 2204178"/>
              <a:gd name="connsiteX3" fmla="*/ 2207046 w 2207046"/>
              <a:gd name="connsiteY3" fmla="*/ 1116306 h 2204178"/>
              <a:gd name="connsiteX4" fmla="*/ 2201707 w 2207046"/>
              <a:gd name="connsiteY4" fmla="*/ 1222039 h 2204178"/>
              <a:gd name="connsiteX5" fmla="*/ 1322187 w 2207046"/>
              <a:gd name="connsiteY5" fmla="*/ 2194840 h 2204178"/>
              <a:gd name="connsiteX6" fmla="*/ 1260999 w 2207046"/>
              <a:gd name="connsiteY6" fmla="*/ 2204178 h 2204178"/>
              <a:gd name="connsiteX7" fmla="*/ 936500 w 2207046"/>
              <a:gd name="connsiteY7" fmla="*/ 2204178 h 2204178"/>
              <a:gd name="connsiteX8" fmla="*/ 875311 w 2207046"/>
              <a:gd name="connsiteY8" fmla="*/ 2194840 h 2204178"/>
              <a:gd name="connsiteX9" fmla="*/ 12592 w 2207046"/>
              <a:gd name="connsiteY9" fmla="*/ 1332120 h 2204178"/>
              <a:gd name="connsiteX10" fmla="*/ 0 w 2207046"/>
              <a:gd name="connsiteY10" fmla="*/ 1249617 h 2204178"/>
              <a:gd name="connsiteX11" fmla="*/ 0 w 2207046"/>
              <a:gd name="connsiteY11" fmla="*/ 967747 h 2204178"/>
              <a:gd name="connsiteX12" fmla="*/ 12592 w 2207046"/>
              <a:gd name="connsiteY12" fmla="*/ 885244 h 2204178"/>
              <a:gd name="connsiteX13" fmla="*/ 1098749 w 2207046"/>
              <a:gd name="connsiteY13" fmla="*/ 0 h 2204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207046" h="2204178">
                <a:moveTo>
                  <a:pt x="1098749" y="0"/>
                </a:moveTo>
                <a:cubicBezTo>
                  <a:pt x="1672788" y="0"/>
                  <a:pt x="2144931" y="436266"/>
                  <a:pt x="2201707" y="995326"/>
                </a:cubicBezTo>
                <a:lnTo>
                  <a:pt x="2207046" y="1101058"/>
                </a:lnTo>
                <a:lnTo>
                  <a:pt x="2207046" y="1116306"/>
                </a:lnTo>
                <a:lnTo>
                  <a:pt x="2201707" y="1222039"/>
                </a:lnTo>
                <a:cubicBezTo>
                  <a:pt x="2152501" y="1706557"/>
                  <a:pt x="1791308" y="2098844"/>
                  <a:pt x="1322187" y="2194840"/>
                </a:cubicBezTo>
                <a:lnTo>
                  <a:pt x="1260999" y="2204178"/>
                </a:lnTo>
                <a:lnTo>
                  <a:pt x="936500" y="2204178"/>
                </a:lnTo>
                <a:lnTo>
                  <a:pt x="875311" y="2194840"/>
                </a:lnTo>
                <a:cubicBezTo>
                  <a:pt x="442276" y="2106228"/>
                  <a:pt x="101204" y="1765156"/>
                  <a:pt x="12592" y="1332120"/>
                </a:cubicBezTo>
                <a:lnTo>
                  <a:pt x="0" y="1249617"/>
                </a:lnTo>
                <a:lnTo>
                  <a:pt x="0" y="967747"/>
                </a:lnTo>
                <a:lnTo>
                  <a:pt x="12592" y="885244"/>
                </a:lnTo>
                <a:cubicBezTo>
                  <a:pt x="115972" y="380036"/>
                  <a:pt x="562980" y="0"/>
                  <a:pt x="1098749" y="0"/>
                </a:cubicBezTo>
                <a:close/>
              </a:path>
            </a:pathLst>
          </a:custGeom>
        </p:spPr>
        <p:txBody>
          <a:bodyPr wrap="square" rtlCol="0" anchor="ctr">
            <a:noAutofit/>
          </a:bodyPr>
          <a:lstStyle>
            <a:lvl1pPr algn="ctr">
              <a:buNone/>
              <a:defRPr sz="1350"/>
            </a:lvl1pPr>
          </a:lstStyle>
          <a:p>
            <a:pPr rtl="0"/>
            <a:r>
              <a:rPr lang="it-IT" noProof="0"/>
              <a:t>Fare clic sull'icona per inserire un'immagine</a:t>
            </a:r>
          </a:p>
        </p:txBody>
      </p:sp>
      <p:sp>
        <p:nvSpPr>
          <p:cNvPr id="21" name="Segnaposto immagine 20">
            <a:extLst>
              <a:ext uri="{FF2B5EF4-FFF2-40B4-BE49-F238E27FC236}">
                <a16:creationId xmlns:a16="http://schemas.microsoft.com/office/drawing/2014/main" id="{8A1F486A-F545-4642-B1CB-5356704413D3}"/>
              </a:ext>
            </a:extLst>
          </p:cNvPr>
          <p:cNvSpPr>
            <a:spLocks noGrp="1"/>
          </p:cNvSpPr>
          <p:nvPr>
            <p:ph type="pic" sz="quarter" idx="14"/>
          </p:nvPr>
        </p:nvSpPr>
        <p:spPr>
          <a:xfrm>
            <a:off x="6333475" y="2579684"/>
            <a:ext cx="2322605" cy="3096807"/>
          </a:xfrm>
          <a:custGeom>
            <a:avLst/>
            <a:gdLst>
              <a:gd name="connsiteX0" fmla="*/ 1548404 w 3096807"/>
              <a:gd name="connsiteY0" fmla="*/ 0 h 3096807"/>
              <a:gd name="connsiteX1" fmla="*/ 3096807 w 3096807"/>
              <a:gd name="connsiteY1" fmla="*/ 1548404 h 3096807"/>
              <a:gd name="connsiteX2" fmla="*/ 1548404 w 3096807"/>
              <a:gd name="connsiteY2" fmla="*/ 3096807 h 3096807"/>
              <a:gd name="connsiteX3" fmla="*/ 0 w 3096807"/>
              <a:gd name="connsiteY3" fmla="*/ 1548404 h 3096807"/>
              <a:gd name="connsiteX4" fmla="*/ 1548404 w 3096807"/>
              <a:gd name="connsiteY4" fmla="*/ 0 h 30968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96807" h="3096807">
                <a:moveTo>
                  <a:pt x="1548404" y="0"/>
                </a:moveTo>
                <a:cubicBezTo>
                  <a:pt x="2403564" y="0"/>
                  <a:pt x="3096807" y="693243"/>
                  <a:pt x="3096807" y="1548404"/>
                </a:cubicBezTo>
                <a:cubicBezTo>
                  <a:pt x="3096807" y="2403564"/>
                  <a:pt x="2403564" y="3096807"/>
                  <a:pt x="1548404" y="3096807"/>
                </a:cubicBezTo>
                <a:cubicBezTo>
                  <a:pt x="693243" y="3096807"/>
                  <a:pt x="0" y="2403564"/>
                  <a:pt x="0" y="1548404"/>
                </a:cubicBezTo>
                <a:cubicBezTo>
                  <a:pt x="0" y="693243"/>
                  <a:pt x="693243" y="0"/>
                  <a:pt x="1548404" y="0"/>
                </a:cubicBezTo>
                <a:close/>
              </a:path>
            </a:pathLst>
          </a:custGeom>
        </p:spPr>
        <p:txBody>
          <a:bodyPr wrap="square" rtlCol="0" anchor="ctr">
            <a:noAutofit/>
          </a:bodyPr>
          <a:lstStyle>
            <a:lvl1pPr algn="ctr">
              <a:buNone/>
              <a:defRPr sz="1350"/>
            </a:lvl1pPr>
          </a:lstStyle>
          <a:p>
            <a:pPr rtl="0"/>
            <a:r>
              <a:rPr lang="it-IT" noProof="0"/>
              <a:t>Fare clic sull'icona per inserire un'immagine</a:t>
            </a:r>
          </a:p>
        </p:txBody>
      </p:sp>
      <p:sp>
        <p:nvSpPr>
          <p:cNvPr id="2" name="Titolo 1">
            <a:extLst>
              <a:ext uri="{FF2B5EF4-FFF2-40B4-BE49-F238E27FC236}">
                <a16:creationId xmlns:a16="http://schemas.microsoft.com/office/drawing/2014/main" id="{249FF209-11EE-4A3F-9685-A155FECD0DC8}"/>
              </a:ext>
            </a:extLst>
          </p:cNvPr>
          <p:cNvSpPr>
            <a:spLocks noGrp="1"/>
          </p:cNvSpPr>
          <p:nvPr>
            <p:ph type="title"/>
          </p:nvPr>
        </p:nvSpPr>
        <p:spPr>
          <a:xfrm>
            <a:off x="404622" y="365124"/>
            <a:ext cx="4354830" cy="1325880"/>
          </a:xfrm>
        </p:spPr>
        <p:txBody>
          <a:bodyPr rtlCol="0"/>
          <a:lstStyle/>
          <a:p>
            <a:pPr rtl="0"/>
            <a:r>
              <a:rPr lang="it-IT" noProof="0"/>
              <a:t>Fare clic per modificare lo stile del titolo dello schema</a:t>
            </a:r>
          </a:p>
        </p:txBody>
      </p:sp>
      <p:sp>
        <p:nvSpPr>
          <p:cNvPr id="3" name="Segnaposto contenuto 2">
            <a:extLst>
              <a:ext uri="{FF2B5EF4-FFF2-40B4-BE49-F238E27FC236}">
                <a16:creationId xmlns:a16="http://schemas.microsoft.com/office/drawing/2014/main" id="{0A47AF11-F208-4FDA-9E19-D6CA3472134E}"/>
              </a:ext>
            </a:extLst>
          </p:cNvPr>
          <p:cNvSpPr>
            <a:spLocks noGrp="1"/>
          </p:cNvSpPr>
          <p:nvPr>
            <p:ph idx="1"/>
          </p:nvPr>
        </p:nvSpPr>
        <p:spPr>
          <a:xfrm>
            <a:off x="404622" y="1825625"/>
            <a:ext cx="4354830" cy="4352544"/>
          </a:xfrm>
        </p:spPr>
        <p:txBody>
          <a:bodyPr rtlCol="0">
            <a:normAutofit/>
          </a:bodyPr>
          <a:lstStyle>
            <a:lvl1pPr marL="0" indent="0">
              <a:lnSpc>
                <a:spcPct val="110000"/>
              </a:lnSpc>
              <a:buNone/>
              <a:defRPr sz="1800"/>
            </a:lvl1pPr>
            <a:lvl2pPr marL="171450">
              <a:lnSpc>
                <a:spcPct val="110000"/>
              </a:lnSpc>
              <a:defRPr sz="1500"/>
            </a:lvl2pPr>
            <a:lvl3pPr marL="342900">
              <a:lnSpc>
                <a:spcPct val="110000"/>
              </a:lnSpc>
              <a:defRPr sz="1350"/>
            </a:lvl3pPr>
            <a:lvl4pPr marL="514350">
              <a:lnSpc>
                <a:spcPct val="110000"/>
              </a:lnSpc>
              <a:defRPr sz="1200"/>
            </a:lvl4pPr>
            <a:lvl5pPr>
              <a:lnSpc>
                <a:spcPct val="110000"/>
              </a:lnSpc>
              <a:defRPr/>
            </a:lvl5pPr>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p:txBody>
      </p:sp>
      <p:sp>
        <p:nvSpPr>
          <p:cNvPr id="4" name="Segnaposto data 3">
            <a:extLst>
              <a:ext uri="{FF2B5EF4-FFF2-40B4-BE49-F238E27FC236}">
                <a16:creationId xmlns:a16="http://schemas.microsoft.com/office/drawing/2014/main" id="{96E82FA1-02B7-467E-9F16-D178149407C5}"/>
              </a:ext>
            </a:extLst>
          </p:cNvPr>
          <p:cNvSpPr>
            <a:spLocks noGrp="1"/>
          </p:cNvSpPr>
          <p:nvPr>
            <p:ph type="dt" sz="half" idx="10"/>
          </p:nvPr>
        </p:nvSpPr>
        <p:spPr/>
        <p:txBody>
          <a:bodyPr rtlCol="0"/>
          <a:lstStyle>
            <a:lvl1pPr>
              <a:defRPr>
                <a:latin typeface="+mn-lt"/>
              </a:defRPr>
            </a:lvl1pPr>
          </a:lstStyle>
          <a:p>
            <a:pPr rtl="0">
              <a:defRPr/>
            </a:pPr>
            <a:r>
              <a:rPr lang="it-IT" noProof="0">
                <a:solidFill>
                  <a:prstClr val="black">
                    <a:tint val="75000"/>
                  </a:prstClr>
                </a:solidFill>
              </a:rPr>
              <a:t>03/09/20XX</a:t>
            </a:r>
          </a:p>
        </p:txBody>
      </p:sp>
      <p:sp>
        <p:nvSpPr>
          <p:cNvPr id="5" name="Segnaposto piè di pagina 4">
            <a:extLst>
              <a:ext uri="{FF2B5EF4-FFF2-40B4-BE49-F238E27FC236}">
                <a16:creationId xmlns:a16="http://schemas.microsoft.com/office/drawing/2014/main" id="{6D389247-FB8A-4494-859B-B3754B02A5EE}"/>
              </a:ext>
            </a:extLst>
          </p:cNvPr>
          <p:cNvSpPr>
            <a:spLocks noGrp="1"/>
          </p:cNvSpPr>
          <p:nvPr>
            <p:ph type="ftr" sz="quarter" idx="11"/>
          </p:nvPr>
        </p:nvSpPr>
        <p:spPr/>
        <p:txBody>
          <a:bodyPr rtlCol="0"/>
          <a:lstStyle>
            <a:lvl1pPr>
              <a:defRPr>
                <a:latin typeface="+mn-lt"/>
              </a:defRPr>
            </a:lvl1pPr>
          </a:lstStyle>
          <a:p>
            <a:pPr rtl="0">
              <a:defRPr/>
            </a:pPr>
            <a:r>
              <a:rPr lang="it-IT" noProof="0">
                <a:solidFill>
                  <a:prstClr val="black">
                    <a:tint val="75000"/>
                  </a:prstClr>
                </a:solidFill>
              </a:rPr>
              <a:t>Titolo presentazione</a:t>
            </a:r>
          </a:p>
        </p:txBody>
      </p:sp>
      <p:sp>
        <p:nvSpPr>
          <p:cNvPr id="6" name="Segnaposto numero diapositiva 5">
            <a:extLst>
              <a:ext uri="{FF2B5EF4-FFF2-40B4-BE49-F238E27FC236}">
                <a16:creationId xmlns:a16="http://schemas.microsoft.com/office/drawing/2014/main" id="{52CA5B62-3338-46A5-B381-A63B88CB0DDA}"/>
              </a:ext>
            </a:extLst>
          </p:cNvPr>
          <p:cNvSpPr>
            <a:spLocks noGrp="1"/>
          </p:cNvSpPr>
          <p:nvPr>
            <p:ph type="sldNum" sz="quarter" idx="12"/>
          </p:nvPr>
        </p:nvSpPr>
        <p:spPr/>
        <p:txBody>
          <a:bodyPr rtlCol="0"/>
          <a:lstStyle>
            <a:lvl1pPr>
              <a:defRPr>
                <a:latin typeface="+mn-lt"/>
              </a:defRPr>
            </a:lvl1pPr>
          </a:lstStyle>
          <a:p>
            <a:pPr rtl="0">
              <a:defRPr/>
            </a:pPr>
            <a:fld id="{D76B855D-E9CC-4FF8-AD85-6CDC7B89A0DE}" type="slidenum">
              <a:rPr lang="it-IT" noProof="0" smtClean="0">
                <a:solidFill>
                  <a:prstClr val="black">
                    <a:tint val="75000"/>
                  </a:prstClr>
                </a:solidFill>
              </a:rPr>
              <a:pPr>
                <a:defRPr/>
              </a:pPr>
              <a:t>‹N›</a:t>
            </a:fld>
            <a:endParaRPr lang="it-IT" noProof="0">
              <a:solidFill>
                <a:prstClr val="black">
                  <a:tint val="75000"/>
                </a:prstClr>
              </a:solidFill>
            </a:endParaRPr>
          </a:p>
        </p:txBody>
      </p:sp>
      <p:sp>
        <p:nvSpPr>
          <p:cNvPr id="10" name="Ovale 9">
            <a:extLst>
              <a:ext uri="{FF2B5EF4-FFF2-40B4-BE49-F238E27FC236}">
                <a16:creationId xmlns:a16="http://schemas.microsoft.com/office/drawing/2014/main" id="{E8E71C73-7BAD-4838-88C1-42E045A9D179}"/>
              </a:ext>
            </a:extLst>
          </p:cNvPr>
          <p:cNvSpPr/>
          <p:nvPr userDrawn="1"/>
        </p:nvSpPr>
        <p:spPr>
          <a:xfrm>
            <a:off x="7687216" y="1555068"/>
            <a:ext cx="614477" cy="79707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2" name="Rettangolo 11">
            <a:extLst>
              <a:ext uri="{FF2B5EF4-FFF2-40B4-BE49-F238E27FC236}">
                <a16:creationId xmlns:a16="http://schemas.microsoft.com/office/drawing/2014/main" id="{44560922-5803-412D-880B-065E75DCBC0A}"/>
              </a:ext>
            </a:extLst>
          </p:cNvPr>
          <p:cNvSpPr/>
          <p:nvPr userDrawn="1"/>
        </p:nvSpPr>
        <p:spPr>
          <a:xfrm>
            <a:off x="5692567" y="4034393"/>
            <a:ext cx="657528" cy="876704"/>
          </a:xfrm>
          <a:prstGeom prst="rect">
            <a:avLst/>
          </a:prstGeom>
          <a:noFill/>
          <a:ln w="127000">
            <a:solidFill>
              <a:schemeClr val="accent6"/>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20839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Intestazione sezione">
    <p:bg>
      <p:bgPr>
        <a:solidFill>
          <a:schemeClr val="bg1">
            <a:lumMod val="95000"/>
          </a:schemeClr>
        </a:solidFill>
        <a:effectLst/>
      </p:bgPr>
    </p:bg>
    <p:spTree>
      <p:nvGrpSpPr>
        <p:cNvPr id="1" name=""/>
        <p:cNvGrpSpPr/>
        <p:nvPr/>
      </p:nvGrpSpPr>
      <p:grpSpPr>
        <a:xfrm>
          <a:off x="0" y="0"/>
          <a:ext cx="0" cy="0"/>
          <a:chOff x="0" y="0"/>
          <a:chExt cx="0" cy="0"/>
        </a:xfrm>
      </p:grpSpPr>
      <p:sp>
        <p:nvSpPr>
          <p:cNvPr id="7" name="Ovale 6">
            <a:extLst>
              <a:ext uri="{FF2B5EF4-FFF2-40B4-BE49-F238E27FC236}">
                <a16:creationId xmlns:a16="http://schemas.microsoft.com/office/drawing/2014/main" id="{200EACD1-D216-4037-8AFF-80CF273586DF}"/>
              </a:ext>
            </a:extLst>
          </p:cNvPr>
          <p:cNvSpPr/>
          <p:nvPr userDrawn="1"/>
        </p:nvSpPr>
        <p:spPr>
          <a:xfrm>
            <a:off x="1635698" y="666750"/>
            <a:ext cx="5898578" cy="572799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Arco 7">
            <a:extLst>
              <a:ext uri="{FF2B5EF4-FFF2-40B4-BE49-F238E27FC236}">
                <a16:creationId xmlns:a16="http://schemas.microsoft.com/office/drawing/2014/main" id="{F941DE04-3FEA-4A57-B200-F9F6A765C792}"/>
              </a:ext>
            </a:extLst>
          </p:cNvPr>
          <p:cNvSpPr/>
          <p:nvPr userDrawn="1"/>
        </p:nvSpPr>
        <p:spPr>
          <a:xfrm rot="9258615" flipV="1">
            <a:off x="672368" y="205793"/>
            <a:ext cx="5963197"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 name="Ovale 13">
            <a:extLst>
              <a:ext uri="{FF2B5EF4-FFF2-40B4-BE49-F238E27FC236}">
                <a16:creationId xmlns:a16="http://schemas.microsoft.com/office/drawing/2014/main" id="{A565C7B4-4152-4548-A771-EB148A028FDB}"/>
              </a:ext>
            </a:extLst>
          </p:cNvPr>
          <p:cNvSpPr/>
          <p:nvPr userDrawn="1"/>
        </p:nvSpPr>
        <p:spPr>
          <a:xfrm>
            <a:off x="6186318" y="5370245"/>
            <a:ext cx="819662" cy="738802"/>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olo 1">
            <a:extLst>
              <a:ext uri="{FF2B5EF4-FFF2-40B4-BE49-F238E27FC236}">
                <a16:creationId xmlns:a16="http://schemas.microsoft.com/office/drawing/2014/main" id="{A04C0001-5D76-45A0-A9F4-7172BDDD5D28}"/>
              </a:ext>
            </a:extLst>
          </p:cNvPr>
          <p:cNvSpPr>
            <a:spLocks noGrp="1"/>
          </p:cNvSpPr>
          <p:nvPr>
            <p:ph type="title"/>
          </p:nvPr>
        </p:nvSpPr>
        <p:spPr>
          <a:xfrm>
            <a:off x="2489454" y="1380744"/>
            <a:ext cx="4169664" cy="2514600"/>
          </a:xfrm>
        </p:spPr>
        <p:txBody>
          <a:bodyPr rtlCol="0" anchor="b"/>
          <a:lstStyle>
            <a:lvl1pPr algn="ctr">
              <a:defRPr sz="4500">
                <a:solidFill>
                  <a:schemeClr val="bg1"/>
                </a:solidFill>
              </a:defRPr>
            </a:lvl1pPr>
          </a:lstStyle>
          <a:p>
            <a:pPr rtl="0"/>
            <a:r>
              <a:rPr lang="it-IT" noProof="0"/>
              <a:t>Fare clic per modificare lo stile del titolo dello schema</a:t>
            </a:r>
          </a:p>
        </p:txBody>
      </p:sp>
      <p:sp>
        <p:nvSpPr>
          <p:cNvPr id="3" name="Segnaposto testo 2">
            <a:extLst>
              <a:ext uri="{FF2B5EF4-FFF2-40B4-BE49-F238E27FC236}">
                <a16:creationId xmlns:a16="http://schemas.microsoft.com/office/drawing/2014/main" id="{9E1462C4-0E4B-4DB7-A8BF-FE55142760AF}"/>
              </a:ext>
            </a:extLst>
          </p:cNvPr>
          <p:cNvSpPr>
            <a:spLocks noGrp="1"/>
          </p:cNvSpPr>
          <p:nvPr>
            <p:ph type="body" idx="1" hasCustomPrompt="1"/>
          </p:nvPr>
        </p:nvSpPr>
        <p:spPr>
          <a:xfrm>
            <a:off x="2489454" y="4078224"/>
            <a:ext cx="4169664" cy="1536192"/>
          </a:xfrm>
        </p:spPr>
        <p:txBody>
          <a:bodyPr rtlCol="0"/>
          <a:lstStyle>
            <a:lvl1pPr marL="0" indent="0" algn="ctr">
              <a:buNone/>
              <a:defRPr sz="180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rtl="0"/>
            <a:r>
              <a:rPr lang="it-IT" noProof="0"/>
              <a:t>Fare clic per modificare lo stile del titolo</a:t>
            </a:r>
          </a:p>
        </p:txBody>
      </p:sp>
    </p:spTree>
    <p:extLst>
      <p:ext uri="{BB962C8B-B14F-4D97-AF65-F5344CB8AC3E}">
        <p14:creationId xmlns:p14="http://schemas.microsoft.com/office/powerpoint/2010/main" val="785573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49FF209-11EE-4A3F-9685-A155FECD0DC8}"/>
              </a:ext>
            </a:extLst>
          </p:cNvPr>
          <p:cNvSpPr>
            <a:spLocks noGrp="1"/>
          </p:cNvSpPr>
          <p:nvPr>
            <p:ph type="title"/>
          </p:nvPr>
        </p:nvSpPr>
        <p:spPr>
          <a:xfrm>
            <a:off x="404622" y="365126"/>
            <a:ext cx="7886700" cy="1325563"/>
          </a:xfrm>
        </p:spPr>
        <p:txBody>
          <a:bodyPr rtlCol="0"/>
          <a:lstStyle/>
          <a:p>
            <a:pPr rtl="0"/>
            <a:r>
              <a:rPr lang="it-IT" noProof="0"/>
              <a:t>Fare clic per modificare lo stile del titolo dello schema</a:t>
            </a:r>
          </a:p>
        </p:txBody>
      </p:sp>
      <p:sp>
        <p:nvSpPr>
          <p:cNvPr id="3" name="Segnaposto contenuto 2">
            <a:extLst>
              <a:ext uri="{FF2B5EF4-FFF2-40B4-BE49-F238E27FC236}">
                <a16:creationId xmlns:a16="http://schemas.microsoft.com/office/drawing/2014/main" id="{0A47AF11-F208-4FDA-9E19-D6CA3472134E}"/>
              </a:ext>
            </a:extLst>
          </p:cNvPr>
          <p:cNvSpPr>
            <a:spLocks noGrp="1"/>
          </p:cNvSpPr>
          <p:nvPr>
            <p:ph idx="1"/>
          </p:nvPr>
        </p:nvSpPr>
        <p:spPr>
          <a:xfrm>
            <a:off x="884682" y="1911096"/>
            <a:ext cx="7372350" cy="3859742"/>
          </a:xfrm>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4" name="Segnaposto data 3">
            <a:extLst>
              <a:ext uri="{FF2B5EF4-FFF2-40B4-BE49-F238E27FC236}">
                <a16:creationId xmlns:a16="http://schemas.microsoft.com/office/drawing/2014/main" id="{96E82FA1-02B7-467E-9F16-D178149407C5}"/>
              </a:ext>
            </a:extLst>
          </p:cNvPr>
          <p:cNvSpPr>
            <a:spLocks noGrp="1"/>
          </p:cNvSpPr>
          <p:nvPr>
            <p:ph type="dt" sz="half" idx="10"/>
          </p:nvPr>
        </p:nvSpPr>
        <p:spPr/>
        <p:txBody>
          <a:bodyPr rtlCol="0"/>
          <a:lstStyle>
            <a:lvl1pPr>
              <a:defRPr>
                <a:latin typeface="+mn-lt"/>
              </a:defRPr>
            </a:lvl1pPr>
          </a:lstStyle>
          <a:p>
            <a:pPr rtl="0">
              <a:defRPr/>
            </a:pPr>
            <a:r>
              <a:rPr lang="it-IT" noProof="0">
                <a:solidFill>
                  <a:prstClr val="black">
                    <a:tint val="75000"/>
                  </a:prstClr>
                </a:solidFill>
              </a:rPr>
              <a:t>03/09/20XX</a:t>
            </a:r>
          </a:p>
        </p:txBody>
      </p:sp>
      <p:sp>
        <p:nvSpPr>
          <p:cNvPr id="5" name="Segnaposto piè di pagina 4">
            <a:extLst>
              <a:ext uri="{FF2B5EF4-FFF2-40B4-BE49-F238E27FC236}">
                <a16:creationId xmlns:a16="http://schemas.microsoft.com/office/drawing/2014/main" id="{6D389247-FB8A-4494-859B-B3754B02A5EE}"/>
              </a:ext>
            </a:extLst>
          </p:cNvPr>
          <p:cNvSpPr>
            <a:spLocks noGrp="1"/>
          </p:cNvSpPr>
          <p:nvPr>
            <p:ph type="ftr" sz="quarter" idx="11"/>
          </p:nvPr>
        </p:nvSpPr>
        <p:spPr/>
        <p:txBody>
          <a:bodyPr rtlCol="0"/>
          <a:lstStyle>
            <a:lvl1pPr>
              <a:defRPr>
                <a:latin typeface="+mn-lt"/>
              </a:defRPr>
            </a:lvl1pPr>
          </a:lstStyle>
          <a:p>
            <a:pPr rtl="0">
              <a:defRPr/>
            </a:pPr>
            <a:r>
              <a:rPr lang="it-IT" noProof="0">
                <a:solidFill>
                  <a:prstClr val="black">
                    <a:tint val="75000"/>
                  </a:prstClr>
                </a:solidFill>
              </a:rPr>
              <a:t>Titolo presentazione</a:t>
            </a:r>
          </a:p>
        </p:txBody>
      </p:sp>
      <p:sp>
        <p:nvSpPr>
          <p:cNvPr id="6" name="Segnaposto numero diapositiva 5">
            <a:extLst>
              <a:ext uri="{FF2B5EF4-FFF2-40B4-BE49-F238E27FC236}">
                <a16:creationId xmlns:a16="http://schemas.microsoft.com/office/drawing/2014/main" id="{52CA5B62-3338-46A5-B381-A63B88CB0DDA}"/>
              </a:ext>
            </a:extLst>
          </p:cNvPr>
          <p:cNvSpPr>
            <a:spLocks noGrp="1"/>
          </p:cNvSpPr>
          <p:nvPr>
            <p:ph type="sldNum" sz="quarter" idx="12"/>
          </p:nvPr>
        </p:nvSpPr>
        <p:spPr/>
        <p:txBody>
          <a:bodyPr rtlCol="0"/>
          <a:lstStyle>
            <a:lvl1pPr>
              <a:defRPr>
                <a:latin typeface="+mn-lt"/>
              </a:defRPr>
            </a:lvl1pPr>
          </a:lstStyle>
          <a:p>
            <a:pPr rtl="0">
              <a:defRPr/>
            </a:pPr>
            <a:fld id="{D76B855D-E9CC-4FF8-AD85-6CDC7B89A0DE}" type="slidenum">
              <a:rPr lang="it-IT" noProof="0" smtClean="0">
                <a:solidFill>
                  <a:prstClr val="black">
                    <a:tint val="75000"/>
                  </a:prstClr>
                </a:solidFill>
              </a:rPr>
              <a:pPr>
                <a:defRPr/>
              </a:pPr>
              <a:t>‹N›</a:t>
            </a:fld>
            <a:endParaRPr lang="it-IT" noProof="0">
              <a:solidFill>
                <a:prstClr val="black">
                  <a:tint val="75000"/>
                </a:prstClr>
              </a:solidFill>
            </a:endParaRPr>
          </a:p>
        </p:txBody>
      </p:sp>
      <p:sp>
        <p:nvSpPr>
          <p:cNvPr id="7" name="Figura a mano libera: Forma 6">
            <a:extLst>
              <a:ext uri="{FF2B5EF4-FFF2-40B4-BE49-F238E27FC236}">
                <a16:creationId xmlns:a16="http://schemas.microsoft.com/office/drawing/2014/main" id="{23DA7759-3209-4FE2-96D1-4EEDD81E9EA0}"/>
              </a:ext>
            </a:extLst>
          </p:cNvPr>
          <p:cNvSpPr/>
          <p:nvPr/>
        </p:nvSpPr>
        <p:spPr>
          <a:xfrm>
            <a:off x="7886700" y="0"/>
            <a:ext cx="944971"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Figura a mano libera: Forma 7">
            <a:extLst>
              <a:ext uri="{FF2B5EF4-FFF2-40B4-BE49-F238E27FC236}">
                <a16:creationId xmlns:a16="http://schemas.microsoft.com/office/drawing/2014/main" id="{41460DAD-8769-4C9F-9C8C-BB0443909D76}"/>
              </a:ext>
            </a:extLst>
          </p:cNvPr>
          <p:cNvSpPr/>
          <p:nvPr/>
        </p:nvSpPr>
        <p:spPr>
          <a:xfrm flipH="1">
            <a:off x="92651" y="5770838"/>
            <a:ext cx="1621848" cy="1087163"/>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75081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olo e contenuto 2">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0E11BF3-02E8-4EB7-818E-652B82CF2C9D}"/>
              </a:ext>
            </a:extLst>
          </p:cNvPr>
          <p:cNvSpPr>
            <a:spLocks noGrp="1"/>
          </p:cNvSpPr>
          <p:nvPr>
            <p:ph type="title"/>
          </p:nvPr>
        </p:nvSpPr>
        <p:spPr/>
        <p:txBody>
          <a:bodyPr rtlCol="0"/>
          <a:lstStyle/>
          <a:p>
            <a:pPr rtl="0"/>
            <a:r>
              <a:rPr lang="it-IT" noProof="0"/>
              <a:t>Fare clic per modificare lo stile del titolo dello schema</a:t>
            </a:r>
          </a:p>
        </p:txBody>
      </p:sp>
      <p:sp>
        <p:nvSpPr>
          <p:cNvPr id="3" name="Segnaposto data 2">
            <a:extLst>
              <a:ext uri="{FF2B5EF4-FFF2-40B4-BE49-F238E27FC236}">
                <a16:creationId xmlns:a16="http://schemas.microsoft.com/office/drawing/2014/main" id="{254D3190-B78C-42F1-9D62-F523886BBE51}"/>
              </a:ext>
            </a:extLst>
          </p:cNvPr>
          <p:cNvSpPr>
            <a:spLocks noGrp="1"/>
          </p:cNvSpPr>
          <p:nvPr>
            <p:ph type="dt" sz="half" idx="10"/>
          </p:nvPr>
        </p:nvSpPr>
        <p:spPr/>
        <p:txBody>
          <a:bodyPr rtlCol="0"/>
          <a:lstStyle>
            <a:lvl1pPr>
              <a:defRPr>
                <a:latin typeface="+mn-lt"/>
              </a:defRPr>
            </a:lvl1pPr>
          </a:lstStyle>
          <a:p>
            <a:pPr rtl="0">
              <a:defRPr/>
            </a:pPr>
            <a:r>
              <a:rPr lang="it-IT" noProof="0">
                <a:solidFill>
                  <a:prstClr val="black">
                    <a:tint val="75000"/>
                  </a:prstClr>
                </a:solidFill>
              </a:rPr>
              <a:t>03/09/20XX</a:t>
            </a:r>
          </a:p>
        </p:txBody>
      </p:sp>
      <p:sp>
        <p:nvSpPr>
          <p:cNvPr id="4" name="Segnaposto piè di pagina 3">
            <a:extLst>
              <a:ext uri="{FF2B5EF4-FFF2-40B4-BE49-F238E27FC236}">
                <a16:creationId xmlns:a16="http://schemas.microsoft.com/office/drawing/2014/main" id="{EA381C40-F9FC-4D58-8508-F0632DF5A018}"/>
              </a:ext>
            </a:extLst>
          </p:cNvPr>
          <p:cNvSpPr>
            <a:spLocks noGrp="1"/>
          </p:cNvSpPr>
          <p:nvPr>
            <p:ph type="ftr" sz="quarter" idx="11"/>
          </p:nvPr>
        </p:nvSpPr>
        <p:spPr/>
        <p:txBody>
          <a:bodyPr rtlCol="0"/>
          <a:lstStyle>
            <a:lvl1pPr>
              <a:defRPr>
                <a:latin typeface="+mn-lt"/>
              </a:defRPr>
            </a:lvl1pPr>
          </a:lstStyle>
          <a:p>
            <a:pPr rtl="0">
              <a:defRPr/>
            </a:pPr>
            <a:r>
              <a:rPr lang="it-IT" noProof="0">
                <a:solidFill>
                  <a:prstClr val="black">
                    <a:tint val="75000"/>
                  </a:prstClr>
                </a:solidFill>
              </a:rPr>
              <a:t>Titolo presentazione</a:t>
            </a:r>
          </a:p>
        </p:txBody>
      </p:sp>
      <p:sp>
        <p:nvSpPr>
          <p:cNvPr id="5" name="Segnaposto numero diapositiva 4">
            <a:extLst>
              <a:ext uri="{FF2B5EF4-FFF2-40B4-BE49-F238E27FC236}">
                <a16:creationId xmlns:a16="http://schemas.microsoft.com/office/drawing/2014/main" id="{2101CBCC-4CC2-49BD-B155-01E0F4D798BE}"/>
              </a:ext>
            </a:extLst>
          </p:cNvPr>
          <p:cNvSpPr>
            <a:spLocks noGrp="1"/>
          </p:cNvSpPr>
          <p:nvPr>
            <p:ph type="sldNum" sz="quarter" idx="12"/>
          </p:nvPr>
        </p:nvSpPr>
        <p:spPr/>
        <p:txBody>
          <a:bodyPr rtlCol="0"/>
          <a:lstStyle>
            <a:lvl1pPr>
              <a:defRPr>
                <a:latin typeface="+mn-lt"/>
              </a:defRPr>
            </a:lvl1pPr>
          </a:lstStyle>
          <a:p>
            <a:pPr rtl="0">
              <a:defRPr/>
            </a:pPr>
            <a:fld id="{D76B855D-E9CC-4FF8-AD85-6CDC7B89A0DE}" type="slidenum">
              <a:rPr lang="it-IT" noProof="0" smtClean="0">
                <a:solidFill>
                  <a:prstClr val="black">
                    <a:tint val="75000"/>
                  </a:prstClr>
                </a:solidFill>
              </a:rPr>
              <a:pPr>
                <a:defRPr/>
              </a:pPr>
              <a:t>‹N›</a:t>
            </a:fld>
            <a:endParaRPr lang="it-IT" noProof="0">
              <a:solidFill>
                <a:prstClr val="black">
                  <a:tint val="75000"/>
                </a:prstClr>
              </a:solidFill>
            </a:endParaRPr>
          </a:p>
        </p:txBody>
      </p:sp>
      <p:sp>
        <p:nvSpPr>
          <p:cNvPr id="6" name="Figura a mano libera: Forma 5">
            <a:extLst>
              <a:ext uri="{FF2B5EF4-FFF2-40B4-BE49-F238E27FC236}">
                <a16:creationId xmlns:a16="http://schemas.microsoft.com/office/drawing/2014/main" id="{DC13EF9C-0B5A-4364-91AA-E5DD5B536E54}"/>
              </a:ext>
            </a:extLst>
          </p:cNvPr>
          <p:cNvSpPr/>
          <p:nvPr/>
        </p:nvSpPr>
        <p:spPr>
          <a:xfrm rot="16200000">
            <a:off x="-508875" y="4961136"/>
            <a:ext cx="1737401" cy="719652"/>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Figura a mano libera: Forma 6">
            <a:extLst>
              <a:ext uri="{FF2B5EF4-FFF2-40B4-BE49-F238E27FC236}">
                <a16:creationId xmlns:a16="http://schemas.microsoft.com/office/drawing/2014/main" id="{8F674475-6327-490A-BD7F-084F5C07F2E4}"/>
              </a:ext>
            </a:extLst>
          </p:cNvPr>
          <p:cNvSpPr/>
          <p:nvPr/>
        </p:nvSpPr>
        <p:spPr>
          <a:xfrm>
            <a:off x="7870825" y="2"/>
            <a:ext cx="636996"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Segnaposto contenuto 2">
            <a:extLst>
              <a:ext uri="{FF2B5EF4-FFF2-40B4-BE49-F238E27FC236}">
                <a16:creationId xmlns:a16="http://schemas.microsoft.com/office/drawing/2014/main" id="{4753B078-30BA-4AB9-A020-EE8D9404B69E}"/>
              </a:ext>
            </a:extLst>
          </p:cNvPr>
          <p:cNvSpPr>
            <a:spLocks noGrp="1"/>
          </p:cNvSpPr>
          <p:nvPr>
            <p:ph idx="1"/>
          </p:nvPr>
        </p:nvSpPr>
        <p:spPr>
          <a:xfrm>
            <a:off x="628650" y="1911096"/>
            <a:ext cx="7886700" cy="3859742"/>
          </a:xfrm>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Tree>
    <p:extLst>
      <p:ext uri="{BB962C8B-B14F-4D97-AF65-F5344CB8AC3E}">
        <p14:creationId xmlns:p14="http://schemas.microsoft.com/office/powerpoint/2010/main" val="898923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a citazione con immagine">
    <p:bg>
      <p:bgPr>
        <a:solidFill>
          <a:schemeClr val="tx1"/>
        </a:solidFill>
        <a:effectLst/>
      </p:bgPr>
    </p:bg>
    <p:spTree>
      <p:nvGrpSpPr>
        <p:cNvPr id="1" name=""/>
        <p:cNvGrpSpPr/>
        <p:nvPr/>
      </p:nvGrpSpPr>
      <p:grpSpPr>
        <a:xfrm>
          <a:off x="0" y="0"/>
          <a:ext cx="0" cy="0"/>
          <a:chOff x="0" y="0"/>
          <a:chExt cx="0" cy="0"/>
        </a:xfrm>
      </p:grpSpPr>
      <p:sp>
        <p:nvSpPr>
          <p:cNvPr id="6" name="Segnaposto immagine 5">
            <a:extLst>
              <a:ext uri="{FF2B5EF4-FFF2-40B4-BE49-F238E27FC236}">
                <a16:creationId xmlns:a16="http://schemas.microsoft.com/office/drawing/2014/main" id="{63E3FD7E-C80A-4707-A8E9-4134DF91F3FF}"/>
              </a:ext>
            </a:extLst>
          </p:cNvPr>
          <p:cNvSpPr>
            <a:spLocks noGrp="1"/>
          </p:cNvSpPr>
          <p:nvPr>
            <p:ph type="pic" sz="quarter" idx="10"/>
          </p:nvPr>
        </p:nvSpPr>
        <p:spPr>
          <a:xfrm>
            <a:off x="0" y="1"/>
            <a:ext cx="9144000" cy="6858000"/>
          </a:xfrm>
        </p:spPr>
        <p:txBody>
          <a:bodyPr rtlCol="0"/>
          <a:lstStyle>
            <a:lvl1pPr>
              <a:buNone/>
              <a:defRPr>
                <a:solidFill>
                  <a:schemeClr val="bg1"/>
                </a:solidFill>
              </a:defRPr>
            </a:lvl1pPr>
          </a:lstStyle>
          <a:p>
            <a:pPr rtl="0"/>
            <a:r>
              <a:rPr lang="it-IT" noProof="0"/>
              <a:t>Fare clic sull'icona per inserire un'immagine</a:t>
            </a:r>
          </a:p>
        </p:txBody>
      </p:sp>
      <p:sp>
        <p:nvSpPr>
          <p:cNvPr id="10" name="Titolo 9">
            <a:extLst>
              <a:ext uri="{FF2B5EF4-FFF2-40B4-BE49-F238E27FC236}">
                <a16:creationId xmlns:a16="http://schemas.microsoft.com/office/drawing/2014/main" id="{10EC23F5-CD2E-4207-A4E6-73BDFF74D868}"/>
              </a:ext>
            </a:extLst>
          </p:cNvPr>
          <p:cNvSpPr>
            <a:spLocks noGrp="1"/>
          </p:cNvSpPr>
          <p:nvPr>
            <p:ph type="title"/>
          </p:nvPr>
        </p:nvSpPr>
        <p:spPr>
          <a:xfrm>
            <a:off x="2333625" y="370600"/>
            <a:ext cx="4442882" cy="5923842"/>
          </a:xfrm>
          <a:custGeom>
            <a:avLst/>
            <a:gdLst>
              <a:gd name="connsiteX0" fmla="*/ 2961921 w 5923842"/>
              <a:gd name="connsiteY0" fmla="*/ 0 h 5923842"/>
              <a:gd name="connsiteX1" fmla="*/ 5923842 w 5923842"/>
              <a:gd name="connsiteY1" fmla="*/ 2961921 h 5923842"/>
              <a:gd name="connsiteX2" fmla="*/ 2961921 w 5923842"/>
              <a:gd name="connsiteY2" fmla="*/ 5923842 h 5923842"/>
              <a:gd name="connsiteX3" fmla="*/ 0 w 5923842"/>
              <a:gd name="connsiteY3" fmla="*/ 2961921 h 5923842"/>
              <a:gd name="connsiteX4" fmla="*/ 2961921 w 5923842"/>
              <a:gd name="connsiteY4" fmla="*/ 0 h 59238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23842" h="5923842">
                <a:moveTo>
                  <a:pt x="2961921" y="0"/>
                </a:moveTo>
                <a:cubicBezTo>
                  <a:pt x="4597745" y="0"/>
                  <a:pt x="5923842" y="1326097"/>
                  <a:pt x="5923842" y="2961921"/>
                </a:cubicBezTo>
                <a:cubicBezTo>
                  <a:pt x="5923842" y="4597745"/>
                  <a:pt x="4597745" y="5923842"/>
                  <a:pt x="2961921" y="5923842"/>
                </a:cubicBezTo>
                <a:cubicBezTo>
                  <a:pt x="1326097" y="5923842"/>
                  <a:pt x="0" y="4597745"/>
                  <a:pt x="0" y="2961921"/>
                </a:cubicBezTo>
                <a:cubicBezTo>
                  <a:pt x="0" y="1326097"/>
                  <a:pt x="1326097" y="0"/>
                  <a:pt x="2961921" y="0"/>
                </a:cubicBezTo>
                <a:close/>
              </a:path>
            </a:pathLst>
          </a:custGeom>
          <a:solidFill>
            <a:schemeClr val="bg1">
              <a:alpha val="95000"/>
            </a:schemeClr>
          </a:solidFill>
        </p:spPr>
        <p:txBody>
          <a:bodyPr wrap="square" lIns="457200" rIns="457200" bIns="2331720" rtlCol="0" anchor="b" anchorCtr="0">
            <a:noAutofit/>
          </a:bodyPr>
          <a:lstStyle>
            <a:lvl1pPr algn="ctr">
              <a:defRPr sz="3000">
                <a:solidFill>
                  <a:schemeClr val="tx1"/>
                </a:solidFill>
              </a:defRPr>
            </a:lvl1pPr>
          </a:lstStyle>
          <a:p>
            <a:pPr rtl="0"/>
            <a:r>
              <a:rPr lang="it-IT" noProof="0"/>
              <a:t>Fare clic per modificare lo stile del titolo dello schema</a:t>
            </a:r>
          </a:p>
        </p:txBody>
      </p:sp>
      <p:sp>
        <p:nvSpPr>
          <p:cNvPr id="3" name="Segnaposto testo 2">
            <a:extLst>
              <a:ext uri="{FF2B5EF4-FFF2-40B4-BE49-F238E27FC236}">
                <a16:creationId xmlns:a16="http://schemas.microsoft.com/office/drawing/2014/main" id="{9E1462C4-0E4B-4DB7-A8BF-FE55142760AF}"/>
              </a:ext>
            </a:extLst>
          </p:cNvPr>
          <p:cNvSpPr>
            <a:spLocks noGrp="1"/>
          </p:cNvSpPr>
          <p:nvPr>
            <p:ph type="body" idx="1" hasCustomPrompt="1"/>
          </p:nvPr>
        </p:nvSpPr>
        <p:spPr>
          <a:xfrm>
            <a:off x="2681478" y="4379976"/>
            <a:ext cx="3778758" cy="713232"/>
          </a:xfrm>
        </p:spPr>
        <p:txBody>
          <a:bodyPr rtlCol="0"/>
          <a:lstStyle>
            <a:lvl1pPr marL="0" indent="0" algn="ctr">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rtl="0"/>
            <a:r>
              <a:rPr lang="it-IT" noProof="0"/>
              <a:t>Fare clic per modificare lo stile del titolo</a:t>
            </a:r>
          </a:p>
        </p:txBody>
      </p:sp>
      <p:sp>
        <p:nvSpPr>
          <p:cNvPr id="11" name="Segnaposto data 10">
            <a:extLst>
              <a:ext uri="{FF2B5EF4-FFF2-40B4-BE49-F238E27FC236}">
                <a16:creationId xmlns:a16="http://schemas.microsoft.com/office/drawing/2014/main" id="{6B76FE53-FB67-4871-8485-71BAAFD7D1BF}"/>
              </a:ext>
            </a:extLst>
          </p:cNvPr>
          <p:cNvSpPr>
            <a:spLocks noGrp="1"/>
          </p:cNvSpPr>
          <p:nvPr>
            <p:ph type="dt" sz="half" idx="11"/>
          </p:nvPr>
        </p:nvSpPr>
        <p:spPr/>
        <p:txBody>
          <a:bodyPr rtlCol="0"/>
          <a:lstStyle>
            <a:lvl1pPr>
              <a:defRPr>
                <a:solidFill>
                  <a:schemeClr val="bg1"/>
                </a:solidFill>
                <a:latin typeface="+mn-lt"/>
              </a:defRPr>
            </a:lvl1pPr>
          </a:lstStyle>
          <a:p>
            <a:pPr rtl="0">
              <a:defRPr/>
            </a:pPr>
            <a:r>
              <a:rPr lang="it-IT" noProof="0"/>
              <a:t>03/09/20XX</a:t>
            </a:r>
          </a:p>
        </p:txBody>
      </p:sp>
      <p:sp>
        <p:nvSpPr>
          <p:cNvPr id="12" name="Segnaposto piè di pagina 11">
            <a:extLst>
              <a:ext uri="{FF2B5EF4-FFF2-40B4-BE49-F238E27FC236}">
                <a16:creationId xmlns:a16="http://schemas.microsoft.com/office/drawing/2014/main" id="{AD26FED4-1CE2-444B-A77E-EB3CB505AF19}"/>
              </a:ext>
            </a:extLst>
          </p:cNvPr>
          <p:cNvSpPr>
            <a:spLocks noGrp="1"/>
          </p:cNvSpPr>
          <p:nvPr>
            <p:ph type="ftr" sz="quarter" idx="12"/>
          </p:nvPr>
        </p:nvSpPr>
        <p:spPr/>
        <p:txBody>
          <a:bodyPr rtlCol="0"/>
          <a:lstStyle>
            <a:lvl1pPr>
              <a:defRPr>
                <a:solidFill>
                  <a:schemeClr val="bg1"/>
                </a:solidFill>
                <a:latin typeface="+mn-lt"/>
              </a:defRPr>
            </a:lvl1pPr>
          </a:lstStyle>
          <a:p>
            <a:pPr rtl="0">
              <a:defRPr/>
            </a:pPr>
            <a:r>
              <a:rPr lang="it-IT" noProof="0"/>
              <a:t>Titolo presentazione</a:t>
            </a:r>
          </a:p>
        </p:txBody>
      </p:sp>
      <p:sp>
        <p:nvSpPr>
          <p:cNvPr id="13" name="Segnaposto numero diapositiva 12">
            <a:extLst>
              <a:ext uri="{FF2B5EF4-FFF2-40B4-BE49-F238E27FC236}">
                <a16:creationId xmlns:a16="http://schemas.microsoft.com/office/drawing/2014/main" id="{28FD25AA-10CC-48D8-9577-257871107B9A}"/>
              </a:ext>
            </a:extLst>
          </p:cNvPr>
          <p:cNvSpPr>
            <a:spLocks noGrp="1"/>
          </p:cNvSpPr>
          <p:nvPr>
            <p:ph type="sldNum" sz="quarter" idx="13"/>
          </p:nvPr>
        </p:nvSpPr>
        <p:spPr/>
        <p:txBody>
          <a:bodyPr rtlCol="0"/>
          <a:lstStyle>
            <a:lvl1pPr>
              <a:defRPr>
                <a:solidFill>
                  <a:schemeClr val="bg1"/>
                </a:solidFill>
                <a:latin typeface="+mn-lt"/>
              </a:defRPr>
            </a:lvl1pPr>
          </a:lstStyle>
          <a:p>
            <a:pPr rtl="0">
              <a:defRPr/>
            </a:pPr>
            <a:fld id="{D76B855D-E9CC-4FF8-AD85-6CDC7B89A0DE}" type="slidenum">
              <a:rPr lang="it-IT" noProof="0" smtClean="0"/>
              <a:pPr>
                <a:defRPr/>
              </a:pPr>
              <a:t>‹N›</a:t>
            </a:fld>
            <a:endParaRPr lang="it-IT" noProof="0"/>
          </a:p>
        </p:txBody>
      </p:sp>
    </p:spTree>
    <p:extLst>
      <p:ext uri="{BB962C8B-B14F-4D97-AF65-F5344CB8AC3E}">
        <p14:creationId xmlns:p14="http://schemas.microsoft.com/office/powerpoint/2010/main" val="220328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ABFD05-2CB2-4A7E-89E7-57615BA82B4F}"/>
              </a:ext>
            </a:extLst>
          </p:cNvPr>
          <p:cNvSpPr>
            <a:spLocks noGrp="1"/>
          </p:cNvSpPr>
          <p:nvPr>
            <p:ph type="title"/>
          </p:nvPr>
        </p:nvSpPr>
        <p:spPr/>
        <p:txBody>
          <a:bodyPr rtlCol="0"/>
          <a:lstStyle/>
          <a:p>
            <a:pPr rtl="0"/>
            <a:r>
              <a:rPr lang="it-IT" noProof="0"/>
              <a:t>Fare clic per modificare lo stile del titolo dello schema</a:t>
            </a:r>
          </a:p>
        </p:txBody>
      </p:sp>
      <p:sp>
        <p:nvSpPr>
          <p:cNvPr id="3" name="Segnaposto contenuto 2">
            <a:extLst>
              <a:ext uri="{FF2B5EF4-FFF2-40B4-BE49-F238E27FC236}">
                <a16:creationId xmlns:a16="http://schemas.microsoft.com/office/drawing/2014/main" id="{3F9532B8-D460-476D-816F-725E8D96C0A4}"/>
              </a:ext>
            </a:extLst>
          </p:cNvPr>
          <p:cNvSpPr>
            <a:spLocks noGrp="1"/>
          </p:cNvSpPr>
          <p:nvPr>
            <p:ph sz="half" idx="1"/>
          </p:nvPr>
        </p:nvSpPr>
        <p:spPr>
          <a:xfrm>
            <a:off x="628650" y="1825625"/>
            <a:ext cx="3886200" cy="4351338"/>
          </a:xfrm>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4" name="Segnaposto contenuto 3">
            <a:extLst>
              <a:ext uri="{FF2B5EF4-FFF2-40B4-BE49-F238E27FC236}">
                <a16:creationId xmlns:a16="http://schemas.microsoft.com/office/drawing/2014/main" id="{26F7120F-70AF-4ED5-B364-3AA55C6B44B6}"/>
              </a:ext>
            </a:extLst>
          </p:cNvPr>
          <p:cNvSpPr>
            <a:spLocks noGrp="1"/>
          </p:cNvSpPr>
          <p:nvPr>
            <p:ph sz="half" idx="2"/>
          </p:nvPr>
        </p:nvSpPr>
        <p:spPr>
          <a:xfrm>
            <a:off x="4629150" y="1825625"/>
            <a:ext cx="3886200" cy="4351338"/>
          </a:xfrm>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5" name="Segnaposto data 4">
            <a:extLst>
              <a:ext uri="{FF2B5EF4-FFF2-40B4-BE49-F238E27FC236}">
                <a16:creationId xmlns:a16="http://schemas.microsoft.com/office/drawing/2014/main" id="{63D8B65F-F709-469F-9961-4D01896CAA12}"/>
              </a:ext>
            </a:extLst>
          </p:cNvPr>
          <p:cNvSpPr>
            <a:spLocks noGrp="1"/>
          </p:cNvSpPr>
          <p:nvPr>
            <p:ph type="dt" sz="half" idx="10"/>
          </p:nvPr>
        </p:nvSpPr>
        <p:spPr/>
        <p:txBody>
          <a:bodyPr rtlCol="0"/>
          <a:lstStyle>
            <a:lvl1pPr>
              <a:defRPr>
                <a:latin typeface="+mn-lt"/>
              </a:defRPr>
            </a:lvl1pPr>
          </a:lstStyle>
          <a:p>
            <a:pPr rtl="0">
              <a:defRPr/>
            </a:pPr>
            <a:r>
              <a:rPr lang="it-IT" noProof="0">
                <a:solidFill>
                  <a:prstClr val="black">
                    <a:tint val="75000"/>
                  </a:prstClr>
                </a:solidFill>
              </a:rPr>
              <a:t>03/09/20XX</a:t>
            </a:r>
          </a:p>
        </p:txBody>
      </p:sp>
      <p:sp>
        <p:nvSpPr>
          <p:cNvPr id="6" name="Segnaposto piè di pagina 5">
            <a:extLst>
              <a:ext uri="{FF2B5EF4-FFF2-40B4-BE49-F238E27FC236}">
                <a16:creationId xmlns:a16="http://schemas.microsoft.com/office/drawing/2014/main" id="{B781C6BC-B23D-48BC-AD44-654DDB8D0122}"/>
              </a:ext>
            </a:extLst>
          </p:cNvPr>
          <p:cNvSpPr>
            <a:spLocks noGrp="1"/>
          </p:cNvSpPr>
          <p:nvPr>
            <p:ph type="ftr" sz="quarter" idx="11"/>
          </p:nvPr>
        </p:nvSpPr>
        <p:spPr/>
        <p:txBody>
          <a:bodyPr rtlCol="0"/>
          <a:lstStyle>
            <a:lvl1pPr>
              <a:defRPr>
                <a:latin typeface="+mn-lt"/>
              </a:defRPr>
            </a:lvl1pPr>
          </a:lstStyle>
          <a:p>
            <a:pPr rtl="0">
              <a:defRPr/>
            </a:pPr>
            <a:r>
              <a:rPr lang="it-IT" noProof="0">
                <a:solidFill>
                  <a:prstClr val="black">
                    <a:tint val="75000"/>
                  </a:prstClr>
                </a:solidFill>
              </a:rPr>
              <a:t>Titolo presentazione</a:t>
            </a:r>
          </a:p>
        </p:txBody>
      </p:sp>
      <p:sp>
        <p:nvSpPr>
          <p:cNvPr id="7" name="Segnaposto numero diapositiva 6">
            <a:extLst>
              <a:ext uri="{FF2B5EF4-FFF2-40B4-BE49-F238E27FC236}">
                <a16:creationId xmlns:a16="http://schemas.microsoft.com/office/drawing/2014/main" id="{6100D60B-86A1-479D-BCE8-06D2C3DBC94E}"/>
              </a:ext>
            </a:extLst>
          </p:cNvPr>
          <p:cNvSpPr>
            <a:spLocks noGrp="1"/>
          </p:cNvSpPr>
          <p:nvPr>
            <p:ph type="sldNum" sz="quarter" idx="12"/>
          </p:nvPr>
        </p:nvSpPr>
        <p:spPr/>
        <p:txBody>
          <a:bodyPr rtlCol="0"/>
          <a:lstStyle>
            <a:lvl1pPr>
              <a:defRPr>
                <a:latin typeface="+mn-lt"/>
              </a:defRPr>
            </a:lvl1pPr>
          </a:lstStyle>
          <a:p>
            <a:pPr rtl="0">
              <a:defRPr/>
            </a:pPr>
            <a:fld id="{D76B855D-E9CC-4FF8-AD85-6CDC7B89A0DE}" type="slidenum">
              <a:rPr lang="it-IT" noProof="0" smtClean="0">
                <a:solidFill>
                  <a:prstClr val="black">
                    <a:tint val="75000"/>
                  </a:prstClr>
                </a:solidFill>
              </a:rPr>
              <a:pPr>
                <a:defRPr/>
              </a:pPr>
              <a:t>‹N›</a:t>
            </a:fld>
            <a:endParaRPr lang="it-IT" noProof="0">
              <a:solidFill>
                <a:prstClr val="black">
                  <a:tint val="75000"/>
                </a:prstClr>
              </a:solidFill>
            </a:endParaRPr>
          </a:p>
        </p:txBody>
      </p:sp>
      <p:sp>
        <p:nvSpPr>
          <p:cNvPr id="8" name="Figura a mano libera: Forma 7">
            <a:extLst>
              <a:ext uri="{FF2B5EF4-FFF2-40B4-BE49-F238E27FC236}">
                <a16:creationId xmlns:a16="http://schemas.microsoft.com/office/drawing/2014/main" id="{B4EC5136-99DA-40B5-8F79-5C3A56D38BA1}"/>
              </a:ext>
            </a:extLst>
          </p:cNvPr>
          <p:cNvSpPr/>
          <p:nvPr/>
        </p:nvSpPr>
        <p:spPr>
          <a:xfrm rot="16200000">
            <a:off x="-508875" y="4961136"/>
            <a:ext cx="1737401" cy="719652"/>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igura a mano libera: Forma 8">
            <a:extLst>
              <a:ext uri="{FF2B5EF4-FFF2-40B4-BE49-F238E27FC236}">
                <a16:creationId xmlns:a16="http://schemas.microsoft.com/office/drawing/2014/main" id="{4F8FB775-26C4-41BA-837C-4478D48D2157}"/>
              </a:ext>
            </a:extLst>
          </p:cNvPr>
          <p:cNvSpPr/>
          <p:nvPr/>
        </p:nvSpPr>
        <p:spPr>
          <a:xfrm>
            <a:off x="7870825" y="2"/>
            <a:ext cx="636996"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76906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92983E-E761-4429-9203-7FE8B2DB67E4}"/>
              </a:ext>
            </a:extLst>
          </p:cNvPr>
          <p:cNvSpPr>
            <a:spLocks noGrp="1"/>
          </p:cNvSpPr>
          <p:nvPr>
            <p:ph type="title"/>
          </p:nvPr>
        </p:nvSpPr>
        <p:spPr>
          <a:xfrm>
            <a:off x="629841" y="365126"/>
            <a:ext cx="7886700" cy="1325563"/>
          </a:xfrm>
        </p:spPr>
        <p:txBody>
          <a:bodyPr rtlCol="0"/>
          <a:lstStyle/>
          <a:p>
            <a:pPr rtl="0"/>
            <a:r>
              <a:rPr lang="it-IT" noProof="0"/>
              <a:t>Fare clic per modificare lo stile del titolo dello schema</a:t>
            </a:r>
          </a:p>
        </p:txBody>
      </p:sp>
      <p:sp>
        <p:nvSpPr>
          <p:cNvPr id="3" name="Segnaposto testo 2">
            <a:extLst>
              <a:ext uri="{FF2B5EF4-FFF2-40B4-BE49-F238E27FC236}">
                <a16:creationId xmlns:a16="http://schemas.microsoft.com/office/drawing/2014/main" id="{B921E9B7-62BE-49BA-AC6B-55250D66277F}"/>
              </a:ext>
            </a:extLst>
          </p:cNvPr>
          <p:cNvSpPr>
            <a:spLocks noGrp="1"/>
          </p:cNvSpPr>
          <p:nvPr>
            <p:ph type="body" idx="1"/>
          </p:nvPr>
        </p:nvSpPr>
        <p:spPr>
          <a:xfrm>
            <a:off x="629842" y="1681163"/>
            <a:ext cx="3868340" cy="823912"/>
          </a:xfrm>
        </p:spPr>
        <p:txBody>
          <a:bodyPr rtlCol="0"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rtl="0"/>
            <a:r>
              <a:rPr lang="it-IT" noProof="0"/>
              <a:t>Fare clic per modificare gli stili del testo dello schema</a:t>
            </a:r>
          </a:p>
        </p:txBody>
      </p:sp>
      <p:sp>
        <p:nvSpPr>
          <p:cNvPr id="4" name="Segnaposto contenuto 3">
            <a:extLst>
              <a:ext uri="{FF2B5EF4-FFF2-40B4-BE49-F238E27FC236}">
                <a16:creationId xmlns:a16="http://schemas.microsoft.com/office/drawing/2014/main" id="{BC41A3FD-B90A-4C31-BD6B-581F9E2E0E5E}"/>
              </a:ext>
            </a:extLst>
          </p:cNvPr>
          <p:cNvSpPr>
            <a:spLocks noGrp="1"/>
          </p:cNvSpPr>
          <p:nvPr>
            <p:ph sz="half" idx="2"/>
          </p:nvPr>
        </p:nvSpPr>
        <p:spPr>
          <a:xfrm>
            <a:off x="629842" y="2505075"/>
            <a:ext cx="3868340" cy="3684588"/>
          </a:xfrm>
        </p:spPr>
        <p:txBody>
          <a:bodyPr rtlCol="0">
            <a:normAutofit/>
          </a:bodyPr>
          <a:lstStyle>
            <a:lvl1pPr>
              <a:defRPr sz="1800"/>
            </a:lvl1pPr>
            <a:lvl2pPr>
              <a:defRPr sz="1500"/>
            </a:lvl2pPr>
            <a:lvl3pPr>
              <a:defRPr sz="1350"/>
            </a:lvl3pPr>
            <a:lvl4pPr>
              <a:defRPr sz="1200"/>
            </a:lvl4pPr>
            <a:lvl5pPr>
              <a:defRPr sz="1200"/>
            </a:lvl5pPr>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5" name="Segnaposto testo 4">
            <a:extLst>
              <a:ext uri="{FF2B5EF4-FFF2-40B4-BE49-F238E27FC236}">
                <a16:creationId xmlns:a16="http://schemas.microsoft.com/office/drawing/2014/main" id="{060D1D55-B722-4968-B171-AF3B462DDAD8}"/>
              </a:ext>
            </a:extLst>
          </p:cNvPr>
          <p:cNvSpPr>
            <a:spLocks noGrp="1"/>
          </p:cNvSpPr>
          <p:nvPr>
            <p:ph type="body" sz="quarter" idx="3"/>
          </p:nvPr>
        </p:nvSpPr>
        <p:spPr>
          <a:xfrm>
            <a:off x="4629150" y="1681163"/>
            <a:ext cx="3887391" cy="823912"/>
          </a:xfrm>
        </p:spPr>
        <p:txBody>
          <a:bodyPr rtlCol="0"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rtl="0"/>
            <a:r>
              <a:rPr lang="it-IT" noProof="0"/>
              <a:t>Fare clic per modificare gli stili del testo dello schema</a:t>
            </a:r>
          </a:p>
        </p:txBody>
      </p:sp>
      <p:sp>
        <p:nvSpPr>
          <p:cNvPr id="6" name="Segnaposto contenuto 5">
            <a:extLst>
              <a:ext uri="{FF2B5EF4-FFF2-40B4-BE49-F238E27FC236}">
                <a16:creationId xmlns:a16="http://schemas.microsoft.com/office/drawing/2014/main" id="{D71085A8-02C2-4E7F-935E-5AEECBAD19BE}"/>
              </a:ext>
            </a:extLst>
          </p:cNvPr>
          <p:cNvSpPr>
            <a:spLocks noGrp="1"/>
          </p:cNvSpPr>
          <p:nvPr>
            <p:ph sz="quarter" idx="4"/>
          </p:nvPr>
        </p:nvSpPr>
        <p:spPr>
          <a:xfrm>
            <a:off x="4629150" y="2505075"/>
            <a:ext cx="3887391" cy="3684588"/>
          </a:xfrm>
        </p:spPr>
        <p:txBody>
          <a:bodyPr rtlCol="0">
            <a:normAutofit/>
          </a:bodyPr>
          <a:lstStyle>
            <a:lvl1pPr>
              <a:defRPr sz="1800"/>
            </a:lvl1pPr>
            <a:lvl2pPr>
              <a:defRPr sz="1500"/>
            </a:lvl2pPr>
            <a:lvl3pPr>
              <a:defRPr sz="1350"/>
            </a:lvl3pPr>
            <a:lvl4pPr>
              <a:defRPr sz="1200"/>
            </a:lvl4pPr>
            <a:lvl5pPr>
              <a:defRPr sz="1200"/>
            </a:lvl5pPr>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7" name="Segnaposto data 6">
            <a:extLst>
              <a:ext uri="{FF2B5EF4-FFF2-40B4-BE49-F238E27FC236}">
                <a16:creationId xmlns:a16="http://schemas.microsoft.com/office/drawing/2014/main" id="{9A8A5018-8A77-40E8-B159-4894ECF228B1}"/>
              </a:ext>
            </a:extLst>
          </p:cNvPr>
          <p:cNvSpPr>
            <a:spLocks noGrp="1"/>
          </p:cNvSpPr>
          <p:nvPr>
            <p:ph type="dt" sz="half" idx="10"/>
          </p:nvPr>
        </p:nvSpPr>
        <p:spPr/>
        <p:txBody>
          <a:bodyPr rtlCol="0"/>
          <a:lstStyle>
            <a:lvl1pPr>
              <a:defRPr>
                <a:latin typeface="+mn-lt"/>
              </a:defRPr>
            </a:lvl1pPr>
          </a:lstStyle>
          <a:p>
            <a:pPr rtl="0">
              <a:defRPr/>
            </a:pPr>
            <a:r>
              <a:rPr lang="it-IT" noProof="0">
                <a:solidFill>
                  <a:prstClr val="black">
                    <a:tint val="75000"/>
                  </a:prstClr>
                </a:solidFill>
              </a:rPr>
              <a:t>03/09/20XX</a:t>
            </a:r>
          </a:p>
        </p:txBody>
      </p:sp>
      <p:sp>
        <p:nvSpPr>
          <p:cNvPr id="8" name="Segnaposto piè di pagina 7">
            <a:extLst>
              <a:ext uri="{FF2B5EF4-FFF2-40B4-BE49-F238E27FC236}">
                <a16:creationId xmlns:a16="http://schemas.microsoft.com/office/drawing/2014/main" id="{8AD79441-8908-4461-9FDD-BCE638837098}"/>
              </a:ext>
            </a:extLst>
          </p:cNvPr>
          <p:cNvSpPr>
            <a:spLocks noGrp="1"/>
          </p:cNvSpPr>
          <p:nvPr>
            <p:ph type="ftr" sz="quarter" idx="11"/>
          </p:nvPr>
        </p:nvSpPr>
        <p:spPr/>
        <p:txBody>
          <a:bodyPr rtlCol="0"/>
          <a:lstStyle>
            <a:lvl1pPr>
              <a:defRPr>
                <a:latin typeface="+mn-lt"/>
              </a:defRPr>
            </a:lvl1pPr>
          </a:lstStyle>
          <a:p>
            <a:pPr rtl="0">
              <a:defRPr/>
            </a:pPr>
            <a:r>
              <a:rPr lang="it-IT" noProof="0">
                <a:solidFill>
                  <a:prstClr val="black">
                    <a:tint val="75000"/>
                  </a:prstClr>
                </a:solidFill>
              </a:rPr>
              <a:t>Titolo presentazione</a:t>
            </a:r>
          </a:p>
        </p:txBody>
      </p:sp>
      <p:sp>
        <p:nvSpPr>
          <p:cNvPr id="9" name="Segnaposto numero diapositiva 8">
            <a:extLst>
              <a:ext uri="{FF2B5EF4-FFF2-40B4-BE49-F238E27FC236}">
                <a16:creationId xmlns:a16="http://schemas.microsoft.com/office/drawing/2014/main" id="{C8D29F7D-B101-4950-A2C0-F350FB26D45F}"/>
              </a:ext>
            </a:extLst>
          </p:cNvPr>
          <p:cNvSpPr>
            <a:spLocks noGrp="1"/>
          </p:cNvSpPr>
          <p:nvPr>
            <p:ph type="sldNum" sz="quarter" idx="12"/>
          </p:nvPr>
        </p:nvSpPr>
        <p:spPr/>
        <p:txBody>
          <a:bodyPr rtlCol="0"/>
          <a:lstStyle>
            <a:lvl1pPr>
              <a:defRPr>
                <a:latin typeface="+mn-lt"/>
              </a:defRPr>
            </a:lvl1pPr>
          </a:lstStyle>
          <a:p>
            <a:pPr rtl="0">
              <a:defRPr/>
            </a:pPr>
            <a:fld id="{D76B855D-E9CC-4FF8-AD85-6CDC7B89A0DE}" type="slidenum">
              <a:rPr lang="it-IT" noProof="0" smtClean="0">
                <a:solidFill>
                  <a:prstClr val="black">
                    <a:tint val="75000"/>
                  </a:prstClr>
                </a:solidFill>
              </a:rPr>
              <a:pPr>
                <a:defRPr/>
              </a:pPr>
              <a:t>‹N›</a:t>
            </a:fld>
            <a:endParaRPr lang="it-IT" noProof="0">
              <a:solidFill>
                <a:prstClr val="black">
                  <a:tint val="75000"/>
                </a:prstClr>
              </a:solidFill>
            </a:endParaRPr>
          </a:p>
        </p:txBody>
      </p:sp>
      <p:sp>
        <p:nvSpPr>
          <p:cNvPr id="10" name="Figura a mano libera: Forma 9">
            <a:extLst>
              <a:ext uri="{FF2B5EF4-FFF2-40B4-BE49-F238E27FC236}">
                <a16:creationId xmlns:a16="http://schemas.microsoft.com/office/drawing/2014/main" id="{862D7398-9A79-4B24-9C7D-F0DEED57C70B}"/>
              </a:ext>
            </a:extLst>
          </p:cNvPr>
          <p:cNvSpPr/>
          <p:nvPr/>
        </p:nvSpPr>
        <p:spPr>
          <a:xfrm rot="16200000">
            <a:off x="-508875" y="4961136"/>
            <a:ext cx="1737401" cy="719652"/>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Figura a mano libera: Forma 10">
            <a:extLst>
              <a:ext uri="{FF2B5EF4-FFF2-40B4-BE49-F238E27FC236}">
                <a16:creationId xmlns:a16="http://schemas.microsoft.com/office/drawing/2014/main" id="{C07F28CD-1873-4E36-A064-2D25E0A85017}"/>
              </a:ext>
            </a:extLst>
          </p:cNvPr>
          <p:cNvSpPr/>
          <p:nvPr/>
        </p:nvSpPr>
        <p:spPr>
          <a:xfrm>
            <a:off x="7870825" y="2"/>
            <a:ext cx="636996"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5594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17EC5685-19F1-49DA-ADE5-D5D32F1659B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pPr rtl="0"/>
            <a:r>
              <a:rPr lang="it-IT" noProof="0"/>
              <a:t>Fare clic per modificare lo stile del titolo</a:t>
            </a:r>
          </a:p>
        </p:txBody>
      </p:sp>
      <p:sp>
        <p:nvSpPr>
          <p:cNvPr id="3" name="Segnaposto testo 2">
            <a:extLst>
              <a:ext uri="{FF2B5EF4-FFF2-40B4-BE49-F238E27FC236}">
                <a16:creationId xmlns:a16="http://schemas.microsoft.com/office/drawing/2014/main" id="{AFFC0A4D-22A1-4554-B5DE-887974F4DF90}"/>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4" name="Segnaposto data 3">
            <a:extLst>
              <a:ext uri="{FF2B5EF4-FFF2-40B4-BE49-F238E27FC236}">
                <a16:creationId xmlns:a16="http://schemas.microsoft.com/office/drawing/2014/main" id="{E99D5CDC-F2CE-410E-AD13-DDC235C71C6F}"/>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cap="none" spc="0" baseline="0">
                <a:solidFill>
                  <a:schemeClr val="tx1">
                    <a:tint val="75000"/>
                  </a:schemeClr>
                </a:solidFill>
                <a:latin typeface="+mn-lt"/>
              </a:defRPr>
            </a:lvl1pPr>
          </a:lstStyle>
          <a:p>
            <a:pPr rtl="0">
              <a:defRPr/>
            </a:pPr>
            <a:r>
              <a:rPr lang="it-IT" noProof="0">
                <a:solidFill>
                  <a:prstClr val="black">
                    <a:tint val="75000"/>
                  </a:prstClr>
                </a:solidFill>
              </a:rPr>
              <a:t>03/09/20XX</a:t>
            </a:r>
          </a:p>
        </p:txBody>
      </p:sp>
      <p:sp>
        <p:nvSpPr>
          <p:cNvPr id="5" name="Segnaposto piè di pagina 4">
            <a:extLst>
              <a:ext uri="{FF2B5EF4-FFF2-40B4-BE49-F238E27FC236}">
                <a16:creationId xmlns:a16="http://schemas.microsoft.com/office/drawing/2014/main" id="{9340CD45-794A-4BB0-A427-0CE61AEAF484}"/>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cap="none" spc="0" baseline="0">
                <a:solidFill>
                  <a:schemeClr val="tx1">
                    <a:tint val="75000"/>
                  </a:schemeClr>
                </a:solidFill>
                <a:latin typeface="+mn-lt"/>
              </a:defRPr>
            </a:lvl1pPr>
          </a:lstStyle>
          <a:p>
            <a:pPr rtl="0">
              <a:defRPr/>
            </a:pPr>
            <a:r>
              <a:rPr lang="it-IT" noProof="0">
                <a:solidFill>
                  <a:prstClr val="black">
                    <a:tint val="75000"/>
                  </a:prstClr>
                </a:solidFill>
              </a:rPr>
              <a:t>Titolo presentazione</a:t>
            </a:r>
          </a:p>
        </p:txBody>
      </p:sp>
      <p:sp>
        <p:nvSpPr>
          <p:cNvPr id="6" name="Segnaposto numero diapositiva 5">
            <a:extLst>
              <a:ext uri="{FF2B5EF4-FFF2-40B4-BE49-F238E27FC236}">
                <a16:creationId xmlns:a16="http://schemas.microsoft.com/office/drawing/2014/main" id="{FCB3AB91-9588-4071-92D2-364F4A6ED092}"/>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cap="none" spc="0" baseline="0">
                <a:solidFill>
                  <a:schemeClr val="tx1">
                    <a:tint val="75000"/>
                  </a:schemeClr>
                </a:solidFill>
                <a:latin typeface="+mn-lt"/>
              </a:defRPr>
            </a:lvl1pPr>
          </a:lstStyle>
          <a:p>
            <a:pPr rtl="0">
              <a:defRPr/>
            </a:pPr>
            <a:fld id="{D76B855D-E9CC-4FF8-AD85-6CDC7B89A0DE}" type="slidenum">
              <a:rPr lang="it-IT" noProof="0" smtClean="0">
                <a:solidFill>
                  <a:prstClr val="black">
                    <a:tint val="75000"/>
                  </a:prstClr>
                </a:solidFill>
              </a:rPr>
              <a:pPr>
                <a:defRPr/>
              </a:pPr>
              <a:t>‹N›</a:t>
            </a:fld>
            <a:endParaRPr lang="it-IT" noProof="0">
              <a:solidFill>
                <a:prstClr val="black">
                  <a:tint val="75000"/>
                </a:prstClr>
              </a:solidFill>
            </a:endParaRPr>
          </a:p>
        </p:txBody>
      </p:sp>
    </p:spTree>
    <p:extLst>
      <p:ext uri="{BB962C8B-B14F-4D97-AF65-F5344CB8AC3E}">
        <p14:creationId xmlns:p14="http://schemas.microsoft.com/office/powerpoint/2010/main" val="3067668650"/>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71" r:id="rId4"/>
    <p:sldLayoutId id="2147483770" r:id="rId5"/>
    <p:sldLayoutId id="2147483774" r:id="rId6"/>
    <p:sldLayoutId id="2147483783" r:id="rId7"/>
    <p:sldLayoutId id="2147483772" r:id="rId8"/>
    <p:sldLayoutId id="2147483773" r:id="rId9"/>
    <p:sldLayoutId id="2147483785" r:id="rId10"/>
    <p:sldLayoutId id="2147483786" r:id="rId11"/>
    <p:sldLayoutId id="2147483787" r:id="rId12"/>
    <p:sldLayoutId id="2147483775" r:id="rId13"/>
    <p:sldLayoutId id="2147483788" r:id="rId14"/>
    <p:sldLayoutId id="2147483776" r:id="rId15"/>
    <p:sldLayoutId id="2147483777" r:id="rId16"/>
  </p:sldLayoutIdLst>
  <p:hf hdr="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cid:a742bbd2-3105-4534-be17-c7a77afdcf11@EURP194.PROD.OUTLOOK.COM"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image" Target="cid:a742bbd2-3105-4534-be17-c7a77afdcf11@EURP194.PROD.OUTLOOK.COM"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4.xml"/><Relationship Id="rId4" Type="http://schemas.openxmlformats.org/officeDocument/2006/relationships/image" Target="cid:a742bbd2-3105-4534-be17-c7a77afdcf11@EURP194.PROD.OUTLOOK.COM"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4.xml"/><Relationship Id="rId4" Type="http://schemas.openxmlformats.org/officeDocument/2006/relationships/image" Target="cid:a742bbd2-3105-4534-be17-c7a77afdcf11@EURP194.PROD.OUTLOOK.COM"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7.xml"/><Relationship Id="rId1" Type="http://schemas.openxmlformats.org/officeDocument/2006/relationships/slideLayout" Target="../slideLayouts/slideLayout4.xml"/><Relationship Id="rId4" Type="http://schemas.openxmlformats.org/officeDocument/2006/relationships/image" Target="cid:a742bbd2-3105-4534-be17-c7a77afdcf11@EURP194.PROD.OUTLOOK.COM" TargetMode="Externa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9.xml"/><Relationship Id="rId1" Type="http://schemas.openxmlformats.org/officeDocument/2006/relationships/slideLayout" Target="../slideLayouts/slideLayout4.xml"/><Relationship Id="rId4" Type="http://schemas.openxmlformats.org/officeDocument/2006/relationships/image" Target="cid:a742bbd2-3105-4534-be17-c7a77afdcf11@EURP194.PROD.OUTLOOK.COM"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cid:a742bbd2-3105-4534-be17-c7a77afdcf11@EURP194.PROD.OUTLOOK.COM" TargetMode="Externa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2.xml"/><Relationship Id="rId1" Type="http://schemas.openxmlformats.org/officeDocument/2006/relationships/slideLayout" Target="../slideLayouts/slideLayout12.xml"/><Relationship Id="rId4" Type="http://schemas.openxmlformats.org/officeDocument/2006/relationships/image" Target="cid:a742bbd2-3105-4534-be17-c7a77afdcf11@EURP194.PROD.OUTLOOK.COM"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8B08836-40C5-46C2-81BA-21AA27176925}"/>
              </a:ext>
            </a:extLst>
          </p:cNvPr>
          <p:cNvSpPr>
            <a:spLocks noGrp="1"/>
          </p:cNvSpPr>
          <p:nvPr>
            <p:ph type="ctrTitle"/>
          </p:nvPr>
        </p:nvSpPr>
        <p:spPr>
          <a:xfrm>
            <a:off x="2483223" y="3219855"/>
            <a:ext cx="6235381" cy="2266544"/>
          </a:xfrm>
          <a:noFill/>
          <a:ln w="28575">
            <a:solidFill>
              <a:schemeClr val="accent5"/>
            </a:solidFill>
          </a:ln>
        </p:spPr>
        <p:txBody>
          <a:bodyPr rtlCol="0">
            <a:noAutofit/>
          </a:bodyPr>
          <a:lstStyle/>
          <a:p>
            <a:pPr algn="ctr" rtl="0"/>
            <a:r>
              <a:rPr lang="it-IT" sz="3500" dirty="0">
                <a:solidFill>
                  <a:schemeClr val="accent5">
                    <a:lumMod val="75000"/>
                  </a:schemeClr>
                </a:solidFill>
                <a:latin typeface="Cooper Black" panose="0208090404030B020404" pitchFamily="18" charset="0"/>
              </a:rPr>
              <a:t>ANTIRICICLAGGIO:</a:t>
            </a:r>
            <a:br>
              <a:rPr lang="it-IT" sz="3500" dirty="0">
                <a:solidFill>
                  <a:schemeClr val="accent5">
                    <a:lumMod val="75000"/>
                  </a:schemeClr>
                </a:solidFill>
                <a:latin typeface="Cooper Black" panose="0208090404030B020404" pitchFamily="18" charset="0"/>
              </a:rPr>
            </a:br>
            <a:br>
              <a:rPr lang="it-IT" sz="3500" dirty="0">
                <a:solidFill>
                  <a:schemeClr val="accent5">
                    <a:lumMod val="75000"/>
                  </a:schemeClr>
                </a:solidFill>
                <a:latin typeface="Cooper Black" panose="0208090404030B020404" pitchFamily="18" charset="0"/>
              </a:rPr>
            </a:br>
            <a:r>
              <a:rPr lang="it-IT" sz="3500" dirty="0">
                <a:solidFill>
                  <a:schemeClr val="accent5">
                    <a:lumMod val="75000"/>
                  </a:schemeClr>
                </a:solidFill>
                <a:latin typeface="Cooper Black" panose="0208090404030B020404" pitchFamily="18" charset="0"/>
              </a:rPr>
              <a:t>le ultime novità per gli studi professionali</a:t>
            </a:r>
          </a:p>
        </p:txBody>
      </p:sp>
      <p:sp>
        <p:nvSpPr>
          <p:cNvPr id="3" name="Sottotitolo 2">
            <a:extLst>
              <a:ext uri="{FF2B5EF4-FFF2-40B4-BE49-F238E27FC236}">
                <a16:creationId xmlns:a16="http://schemas.microsoft.com/office/drawing/2014/main" id="{72CC4EC4-809C-4FD2-AA20-009F08590DA6}"/>
              </a:ext>
            </a:extLst>
          </p:cNvPr>
          <p:cNvSpPr>
            <a:spLocks noGrp="1"/>
          </p:cNvSpPr>
          <p:nvPr>
            <p:ph type="subTitle" idx="1"/>
          </p:nvPr>
        </p:nvSpPr>
        <p:spPr>
          <a:xfrm>
            <a:off x="6302188" y="5703268"/>
            <a:ext cx="2416416" cy="410661"/>
          </a:xfrm>
        </p:spPr>
        <p:txBody>
          <a:bodyPr rtlCol="0">
            <a:normAutofit/>
          </a:bodyPr>
          <a:lstStyle/>
          <a:p>
            <a:pPr rtl="0"/>
            <a:r>
              <a:rPr lang="it" b="1" dirty="0">
                <a:solidFill>
                  <a:schemeClr val="accent2">
                    <a:lumMod val="75000"/>
                  </a:schemeClr>
                </a:solidFill>
              </a:rPr>
              <a:t>Dr.ssa Silvia Marini </a:t>
            </a:r>
          </a:p>
          <a:p>
            <a:pPr rtl="0"/>
            <a:endParaRPr lang="en-US" b="1" dirty="0"/>
          </a:p>
        </p:txBody>
      </p:sp>
      <p:sp>
        <p:nvSpPr>
          <p:cNvPr id="4" name="Sottotitolo 2">
            <a:extLst>
              <a:ext uri="{FF2B5EF4-FFF2-40B4-BE49-F238E27FC236}">
                <a16:creationId xmlns:a16="http://schemas.microsoft.com/office/drawing/2014/main" id="{83704841-6D7A-6097-4995-2E6607DD12E9}"/>
              </a:ext>
            </a:extLst>
          </p:cNvPr>
          <p:cNvSpPr txBox="1">
            <a:spLocks/>
          </p:cNvSpPr>
          <p:nvPr/>
        </p:nvSpPr>
        <p:spPr>
          <a:xfrm>
            <a:off x="3469342" y="6420446"/>
            <a:ext cx="2416416" cy="303083"/>
          </a:xfrm>
          <a:prstGeom prst="rect">
            <a:avLst/>
          </a:prstGeom>
        </p:spPr>
        <p:txBody>
          <a:bodyPr vert="horz" lIns="91440" tIns="45720" rIns="91440" bIns="45720" rtlCol="0">
            <a:normAutofit/>
          </a:bodyPr>
          <a:lstStyle>
            <a:lvl1pPr marL="0" indent="0" algn="r" defTabSz="685800" rtl="0" eaLnBrk="1" latinLnBrk="0" hangingPunct="1">
              <a:lnSpc>
                <a:spcPct val="90000"/>
              </a:lnSpc>
              <a:spcBef>
                <a:spcPts val="750"/>
              </a:spcBef>
              <a:buFont typeface="Arial" panose="020B0604020202020204" pitchFamily="34" charset="0"/>
              <a:buNone/>
              <a:defRPr sz="1800" kern="1200">
                <a:solidFill>
                  <a:schemeClr val="bg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ctr"/>
            <a:r>
              <a:rPr lang="it" sz="1500" b="1" dirty="0">
                <a:solidFill>
                  <a:srgbClr val="5F7F77"/>
                </a:solidFill>
              </a:rPr>
              <a:t>Roma, 08/06/2023</a:t>
            </a:r>
          </a:p>
        </p:txBody>
      </p:sp>
      <p:pic>
        <p:nvPicPr>
          <p:cNvPr id="5" name="Immagine 4" descr="Immagine che contiene design&#10;&#10;Descrizione generata automaticamente con attendibilità media">
            <a:extLst>
              <a:ext uri="{FF2B5EF4-FFF2-40B4-BE49-F238E27FC236}">
                <a16:creationId xmlns:a16="http://schemas.microsoft.com/office/drawing/2014/main" id="{A4629E52-0787-34CD-1171-9A48A85CEF5B}"/>
              </a:ext>
            </a:extLst>
          </p:cNvPr>
          <p:cNvPicPr>
            <a:picLocks noChangeAspect="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70832" y="2211356"/>
            <a:ext cx="2211712" cy="1724623"/>
          </a:xfrm>
          <a:prstGeom prst="rect">
            <a:avLst/>
          </a:prstGeom>
          <a:ln>
            <a:noFill/>
          </a:ln>
          <a:effectLst>
            <a:softEdge rad="112500"/>
          </a:effectLst>
        </p:spPr>
      </p:pic>
    </p:spTree>
    <p:extLst>
      <p:ext uri="{BB962C8B-B14F-4D97-AF65-F5344CB8AC3E}">
        <p14:creationId xmlns:p14="http://schemas.microsoft.com/office/powerpoint/2010/main" val="8009629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olo 1">
            <a:extLst>
              <a:ext uri="{FF2B5EF4-FFF2-40B4-BE49-F238E27FC236}">
                <a16:creationId xmlns:a16="http://schemas.microsoft.com/office/drawing/2014/main" id="{E78514DD-3FC6-4AEF-9C9C-057CF64C8E2D}"/>
              </a:ext>
            </a:extLst>
          </p:cNvPr>
          <p:cNvSpPr>
            <a:spLocks noGrp="1"/>
          </p:cNvSpPr>
          <p:nvPr>
            <p:ph type="title"/>
          </p:nvPr>
        </p:nvSpPr>
        <p:spPr>
          <a:xfrm>
            <a:off x="330737" y="222204"/>
            <a:ext cx="8184613" cy="721379"/>
          </a:xfrm>
        </p:spPr>
        <p:txBody>
          <a:bodyPr rtlCol="0">
            <a:noAutofit/>
          </a:bodyPr>
          <a:lstStyle/>
          <a:p>
            <a:pPr rtl="0"/>
            <a:r>
              <a:rPr kumimoji="0" lang="it-IT" sz="2400" b="0" i="0" u="none" strike="noStrike" kern="1200" cap="none" spc="0" normalizeH="0" baseline="0" noProof="0" dirty="0">
                <a:ln>
                  <a:noFill/>
                </a:ln>
                <a:solidFill>
                  <a:srgbClr val="954F72"/>
                </a:solidFill>
                <a:effectLst/>
                <a:uLnTx/>
                <a:uFillTx/>
                <a:latin typeface="Tw Cen MT"/>
                <a:ea typeface="+mj-ea"/>
                <a:cs typeface="+mj-cs"/>
              </a:rPr>
              <a:t>IL TITOLARE EFFETTIVO NEL QUADRO RU DEL MODELLO REDDITI</a:t>
            </a:r>
            <a:endParaRPr lang="it-IT" sz="2400" dirty="0">
              <a:solidFill>
                <a:schemeClr val="accent5"/>
              </a:solidFill>
            </a:endParaRPr>
          </a:p>
        </p:txBody>
      </p:sp>
      <p:sp>
        <p:nvSpPr>
          <p:cNvPr id="12" name="Segnaposto data 11">
            <a:extLst>
              <a:ext uri="{FF2B5EF4-FFF2-40B4-BE49-F238E27FC236}">
                <a16:creationId xmlns:a16="http://schemas.microsoft.com/office/drawing/2014/main" id="{BB55F5DE-D801-496C-806A-73E6EF45CB06}"/>
              </a:ext>
            </a:extLst>
          </p:cNvPr>
          <p:cNvSpPr>
            <a:spLocks noGrp="1"/>
          </p:cNvSpPr>
          <p:nvPr>
            <p:ph type="dt" sz="half" idx="10"/>
          </p:nvPr>
        </p:nvSpPr>
        <p:spPr/>
        <p:txBody>
          <a:bodyPr rtlCol="0"/>
          <a:lstStyle/>
          <a:p>
            <a:pPr defTabSz="685800">
              <a:defRPr/>
            </a:pPr>
            <a:r>
              <a:rPr lang="it-IT" sz="1200" dirty="0">
                <a:solidFill>
                  <a:prstClr val="black">
                    <a:tint val="75000"/>
                  </a:prstClr>
                </a:solidFill>
                <a:latin typeface="Calibri" panose="020F0502020204030204"/>
              </a:rPr>
              <a:t>08/06/2023</a:t>
            </a:r>
          </a:p>
        </p:txBody>
      </p:sp>
      <p:sp>
        <p:nvSpPr>
          <p:cNvPr id="14" name="Segnaposto numero diapositiva 13">
            <a:extLst>
              <a:ext uri="{FF2B5EF4-FFF2-40B4-BE49-F238E27FC236}">
                <a16:creationId xmlns:a16="http://schemas.microsoft.com/office/drawing/2014/main" id="{47FB0EFA-9228-4C2B-BC70-5B5C93771274}"/>
              </a:ext>
            </a:extLst>
          </p:cNvPr>
          <p:cNvSpPr>
            <a:spLocks noGrp="1"/>
          </p:cNvSpPr>
          <p:nvPr>
            <p:ph type="sldNum" sz="quarter" idx="12"/>
          </p:nvPr>
        </p:nvSpPr>
        <p:spPr/>
        <p:txBody>
          <a:bodyPr rtlCol="0"/>
          <a:lstStyle/>
          <a:p>
            <a:pPr defTabSz="685800">
              <a:defRPr/>
            </a:pPr>
            <a:fld id="{D76B855D-E9CC-4FF8-AD85-6CDC7B89A0DE}" type="slidenum">
              <a:rPr lang="it-IT" sz="1200">
                <a:solidFill>
                  <a:prstClr val="black">
                    <a:tint val="75000"/>
                  </a:prstClr>
                </a:solidFill>
                <a:latin typeface="Calibri" panose="020F0502020204030204"/>
              </a:rPr>
              <a:pPr defTabSz="685800">
                <a:defRPr/>
              </a:pPr>
              <a:t>10</a:t>
            </a:fld>
            <a:endParaRPr lang="it-IT" sz="1200" dirty="0">
              <a:solidFill>
                <a:prstClr val="black">
                  <a:tint val="75000"/>
                </a:prstClr>
              </a:solidFill>
              <a:latin typeface="Calibri" panose="020F0502020204030204"/>
            </a:endParaRPr>
          </a:p>
        </p:txBody>
      </p:sp>
      <p:sp>
        <p:nvSpPr>
          <p:cNvPr id="5" name="Sottotitolo 2">
            <a:extLst>
              <a:ext uri="{FF2B5EF4-FFF2-40B4-BE49-F238E27FC236}">
                <a16:creationId xmlns:a16="http://schemas.microsoft.com/office/drawing/2014/main" id="{22C9922E-537C-7074-C986-9B416A0669AE}"/>
              </a:ext>
            </a:extLst>
          </p:cNvPr>
          <p:cNvSpPr txBox="1">
            <a:spLocks/>
          </p:cNvSpPr>
          <p:nvPr/>
        </p:nvSpPr>
        <p:spPr>
          <a:xfrm>
            <a:off x="330737" y="1501996"/>
            <a:ext cx="7655859" cy="4295941"/>
          </a:xfrm>
          <a:prstGeom prst="rect">
            <a:avLst/>
          </a:prstGeom>
        </p:spPr>
        <p:txBody>
          <a:bodyP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just">
              <a:lnSpc>
                <a:spcPct val="150000"/>
              </a:lnSpc>
              <a:buNone/>
            </a:pPr>
            <a:r>
              <a:rPr lang="it-IT" sz="1800" dirty="0">
                <a:solidFill>
                  <a:srgbClr val="336699"/>
                </a:solidFill>
                <a:latin typeface="Avenir Next LT Pro" panose="020B0504020202020204" pitchFamily="34" charset="0"/>
              </a:rPr>
              <a:t>Nel caso in cui il beneficiario del credito abbia anche usufruito di un’ulteriore sovvenzione, con riferimento ai medesimi </a:t>
            </a:r>
            <a:r>
              <a:rPr lang="it-IT" sz="1800" b="1" dirty="0">
                <a:solidFill>
                  <a:srgbClr val="336699"/>
                </a:solidFill>
                <a:latin typeface="Avenir Next LT Pro" panose="020B0504020202020204" pitchFamily="34" charset="0"/>
              </a:rPr>
              <a:t>costi che hanno concorso alla determinazione del credito</a:t>
            </a:r>
            <a:r>
              <a:rPr lang="it-IT" sz="1800" dirty="0">
                <a:solidFill>
                  <a:srgbClr val="336699"/>
                </a:solidFill>
                <a:latin typeface="Avenir Next LT Pro" panose="020B0504020202020204" pitchFamily="34" charset="0"/>
              </a:rPr>
              <a:t>, dovrà essere compilato il rigo RU151 indicando:</a:t>
            </a:r>
          </a:p>
          <a:p>
            <a:pPr algn="just">
              <a:lnSpc>
                <a:spcPct val="150000"/>
              </a:lnSpc>
              <a:buClr>
                <a:schemeClr val="accent5"/>
              </a:buClr>
              <a:buFont typeface="Wingdings" panose="05000000000000000000" pitchFamily="2" charset="2"/>
              <a:buChar char="q"/>
            </a:pPr>
            <a:r>
              <a:rPr lang="it-IT" sz="1800" dirty="0">
                <a:solidFill>
                  <a:srgbClr val="336699"/>
                </a:solidFill>
                <a:latin typeface="Avenir Next LT Pro" panose="020B0504020202020204" pitchFamily="34" charset="0"/>
              </a:rPr>
              <a:t> in </a:t>
            </a:r>
            <a:r>
              <a:rPr lang="it-IT" sz="1800" u="sng" dirty="0">
                <a:solidFill>
                  <a:srgbClr val="336699"/>
                </a:solidFill>
                <a:latin typeface="Avenir Next LT Pro" panose="020B0504020202020204" pitchFamily="34" charset="0"/>
              </a:rPr>
              <a:t>colonna 1</a:t>
            </a:r>
            <a:r>
              <a:rPr lang="it-IT" sz="1800" dirty="0">
                <a:solidFill>
                  <a:srgbClr val="336699"/>
                </a:solidFill>
                <a:latin typeface="Avenir Next LT Pro" panose="020B0504020202020204" pitchFamily="34" charset="0"/>
              </a:rPr>
              <a:t>, il codice del credito d’imposta;</a:t>
            </a:r>
          </a:p>
          <a:p>
            <a:pPr algn="just">
              <a:lnSpc>
                <a:spcPct val="150000"/>
              </a:lnSpc>
              <a:buClr>
                <a:schemeClr val="accent5"/>
              </a:buClr>
              <a:buFont typeface="Wingdings" panose="05000000000000000000" pitchFamily="2" charset="2"/>
              <a:buChar char="q"/>
            </a:pPr>
            <a:r>
              <a:rPr lang="it-IT" sz="1800" dirty="0">
                <a:solidFill>
                  <a:srgbClr val="336699"/>
                </a:solidFill>
                <a:latin typeface="Avenir Next LT Pro" panose="020B0504020202020204" pitchFamily="34" charset="0"/>
              </a:rPr>
              <a:t> in </a:t>
            </a:r>
            <a:r>
              <a:rPr lang="it-IT" sz="1800" u="sng" dirty="0">
                <a:solidFill>
                  <a:srgbClr val="336699"/>
                </a:solidFill>
                <a:latin typeface="Avenir Next LT Pro" panose="020B0504020202020204" pitchFamily="34" charset="0"/>
              </a:rPr>
              <a:t>colonna 2</a:t>
            </a:r>
            <a:r>
              <a:rPr lang="it-IT" sz="1800" dirty="0">
                <a:solidFill>
                  <a:srgbClr val="336699"/>
                </a:solidFill>
                <a:latin typeface="Avenir Next LT Pro" panose="020B0504020202020204" pitchFamily="34" charset="0"/>
              </a:rPr>
              <a:t>, l’anno di riferimento (2020,2021 o 2022) nel quale i benefici sono stati cumulati;</a:t>
            </a:r>
          </a:p>
          <a:p>
            <a:pPr algn="just">
              <a:lnSpc>
                <a:spcPct val="150000"/>
              </a:lnSpc>
              <a:buClr>
                <a:schemeClr val="accent5"/>
              </a:buClr>
              <a:buFont typeface="Wingdings" panose="05000000000000000000" pitchFamily="2" charset="2"/>
              <a:buChar char="q"/>
            </a:pPr>
            <a:r>
              <a:rPr lang="it-IT" sz="1800" dirty="0">
                <a:solidFill>
                  <a:srgbClr val="336699"/>
                </a:solidFill>
                <a:latin typeface="Avenir Next LT Pro" panose="020B0504020202020204" pitchFamily="34" charset="0"/>
              </a:rPr>
              <a:t> in </a:t>
            </a:r>
            <a:r>
              <a:rPr lang="it-IT" sz="1800" u="sng" dirty="0">
                <a:solidFill>
                  <a:srgbClr val="336699"/>
                </a:solidFill>
                <a:latin typeface="Avenir Next LT Pro" panose="020B0504020202020204" pitchFamily="34" charset="0"/>
              </a:rPr>
              <a:t>colonna 3</a:t>
            </a:r>
            <a:r>
              <a:rPr lang="it-IT" sz="1800" dirty="0">
                <a:solidFill>
                  <a:srgbClr val="336699"/>
                </a:solidFill>
                <a:latin typeface="Avenir Next LT Pro" panose="020B0504020202020204" pitchFamily="34" charset="0"/>
              </a:rPr>
              <a:t>, la descrizione dell’ulteriore sovvenzione fruita</a:t>
            </a:r>
          </a:p>
        </p:txBody>
      </p:sp>
    </p:spTree>
    <p:extLst>
      <p:ext uri="{BB962C8B-B14F-4D97-AF65-F5344CB8AC3E}">
        <p14:creationId xmlns:p14="http://schemas.microsoft.com/office/powerpoint/2010/main" val="2308316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olo 1">
            <a:extLst>
              <a:ext uri="{FF2B5EF4-FFF2-40B4-BE49-F238E27FC236}">
                <a16:creationId xmlns:a16="http://schemas.microsoft.com/office/drawing/2014/main" id="{E78514DD-3FC6-4AEF-9C9C-057CF64C8E2D}"/>
              </a:ext>
            </a:extLst>
          </p:cNvPr>
          <p:cNvSpPr>
            <a:spLocks noGrp="1"/>
          </p:cNvSpPr>
          <p:nvPr>
            <p:ph type="title"/>
          </p:nvPr>
        </p:nvSpPr>
        <p:spPr>
          <a:xfrm>
            <a:off x="330737" y="222204"/>
            <a:ext cx="8184613" cy="721379"/>
          </a:xfrm>
        </p:spPr>
        <p:txBody>
          <a:bodyPr rtlCol="0">
            <a:noAutofit/>
          </a:bodyPr>
          <a:lstStyle/>
          <a:p>
            <a:pPr rtl="0"/>
            <a:r>
              <a:rPr kumimoji="0" lang="it-IT" sz="2400" b="0" i="0" u="none" strike="noStrike" kern="1200" cap="none" spc="0" normalizeH="0" baseline="0" noProof="0" dirty="0">
                <a:ln>
                  <a:noFill/>
                </a:ln>
                <a:solidFill>
                  <a:srgbClr val="954F72"/>
                </a:solidFill>
                <a:effectLst/>
                <a:uLnTx/>
                <a:uFillTx/>
                <a:latin typeface="Tw Cen MT"/>
                <a:ea typeface="+mj-ea"/>
                <a:cs typeface="+mj-cs"/>
              </a:rPr>
              <a:t>IL TITOLARE EFFETTIVO NEL QUADRO RU DEL MODELLO REDDITI</a:t>
            </a:r>
            <a:endParaRPr lang="it-IT" sz="2400" dirty="0">
              <a:solidFill>
                <a:schemeClr val="accent5"/>
              </a:solidFill>
            </a:endParaRPr>
          </a:p>
        </p:txBody>
      </p:sp>
      <p:sp>
        <p:nvSpPr>
          <p:cNvPr id="12" name="Segnaposto data 11">
            <a:extLst>
              <a:ext uri="{FF2B5EF4-FFF2-40B4-BE49-F238E27FC236}">
                <a16:creationId xmlns:a16="http://schemas.microsoft.com/office/drawing/2014/main" id="{BB55F5DE-D801-496C-806A-73E6EF45CB06}"/>
              </a:ext>
            </a:extLst>
          </p:cNvPr>
          <p:cNvSpPr>
            <a:spLocks noGrp="1"/>
          </p:cNvSpPr>
          <p:nvPr>
            <p:ph type="dt" sz="half" idx="10"/>
          </p:nvPr>
        </p:nvSpPr>
        <p:spPr/>
        <p:txBody>
          <a:bodyPr rtlCol="0"/>
          <a:lstStyle/>
          <a:p>
            <a:pPr defTabSz="685800">
              <a:defRPr/>
            </a:pPr>
            <a:r>
              <a:rPr lang="it-IT" sz="1200" dirty="0">
                <a:solidFill>
                  <a:prstClr val="black">
                    <a:tint val="75000"/>
                  </a:prstClr>
                </a:solidFill>
                <a:latin typeface="Calibri" panose="020F0502020204030204"/>
              </a:rPr>
              <a:t>08/06/2023</a:t>
            </a:r>
          </a:p>
        </p:txBody>
      </p:sp>
      <p:sp>
        <p:nvSpPr>
          <p:cNvPr id="14" name="Segnaposto numero diapositiva 13">
            <a:extLst>
              <a:ext uri="{FF2B5EF4-FFF2-40B4-BE49-F238E27FC236}">
                <a16:creationId xmlns:a16="http://schemas.microsoft.com/office/drawing/2014/main" id="{47FB0EFA-9228-4C2B-BC70-5B5C93771274}"/>
              </a:ext>
            </a:extLst>
          </p:cNvPr>
          <p:cNvSpPr>
            <a:spLocks noGrp="1"/>
          </p:cNvSpPr>
          <p:nvPr>
            <p:ph type="sldNum" sz="quarter" idx="12"/>
          </p:nvPr>
        </p:nvSpPr>
        <p:spPr/>
        <p:txBody>
          <a:bodyPr rtlCol="0"/>
          <a:lstStyle/>
          <a:p>
            <a:pPr defTabSz="685800">
              <a:defRPr/>
            </a:pPr>
            <a:fld id="{D76B855D-E9CC-4FF8-AD85-6CDC7B89A0DE}" type="slidenum">
              <a:rPr lang="it-IT" sz="1200">
                <a:solidFill>
                  <a:prstClr val="black">
                    <a:tint val="75000"/>
                  </a:prstClr>
                </a:solidFill>
                <a:latin typeface="Calibri" panose="020F0502020204030204"/>
              </a:rPr>
              <a:pPr defTabSz="685800">
                <a:defRPr/>
              </a:pPr>
              <a:t>11</a:t>
            </a:fld>
            <a:endParaRPr lang="it-IT" sz="1200" dirty="0">
              <a:solidFill>
                <a:prstClr val="black">
                  <a:tint val="75000"/>
                </a:prstClr>
              </a:solidFill>
              <a:latin typeface="Calibri" panose="020F0502020204030204"/>
            </a:endParaRPr>
          </a:p>
        </p:txBody>
      </p:sp>
      <p:sp>
        <p:nvSpPr>
          <p:cNvPr id="5" name="Sottotitolo 2">
            <a:extLst>
              <a:ext uri="{FF2B5EF4-FFF2-40B4-BE49-F238E27FC236}">
                <a16:creationId xmlns:a16="http://schemas.microsoft.com/office/drawing/2014/main" id="{22C9922E-537C-7074-C986-9B416A0669AE}"/>
              </a:ext>
            </a:extLst>
          </p:cNvPr>
          <p:cNvSpPr txBox="1">
            <a:spLocks/>
          </p:cNvSpPr>
          <p:nvPr/>
        </p:nvSpPr>
        <p:spPr>
          <a:xfrm>
            <a:off x="330737" y="1501996"/>
            <a:ext cx="7655859" cy="4295941"/>
          </a:xfrm>
          <a:prstGeom prst="rect">
            <a:avLst/>
          </a:prstGeom>
        </p:spPr>
        <p:txBody>
          <a:bodyP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just">
              <a:lnSpc>
                <a:spcPct val="150000"/>
              </a:lnSpc>
              <a:buNone/>
            </a:pPr>
            <a:r>
              <a:rPr lang="it-IT" sz="1800" dirty="0">
                <a:solidFill>
                  <a:srgbClr val="336699"/>
                </a:solidFill>
                <a:latin typeface="Avenir Next LT Pro" panose="020B0504020202020204" pitchFamily="34" charset="0"/>
              </a:rPr>
              <a:t>Riflessioni…</a:t>
            </a:r>
          </a:p>
        </p:txBody>
      </p:sp>
      <p:sp>
        <p:nvSpPr>
          <p:cNvPr id="2" name="Ovale 1">
            <a:extLst>
              <a:ext uri="{FF2B5EF4-FFF2-40B4-BE49-F238E27FC236}">
                <a16:creationId xmlns:a16="http://schemas.microsoft.com/office/drawing/2014/main" id="{DAF35E90-DF52-264E-0220-A1E7FC293D1D}"/>
              </a:ext>
            </a:extLst>
          </p:cNvPr>
          <p:cNvSpPr/>
          <p:nvPr/>
        </p:nvSpPr>
        <p:spPr>
          <a:xfrm>
            <a:off x="717176" y="2303929"/>
            <a:ext cx="2716306" cy="1640542"/>
          </a:xfrm>
          <a:prstGeom prst="ellipse">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it-IT" dirty="0"/>
              <a:t>DATI PERSONALI DEL TITOLARE EFFETTIVO</a:t>
            </a:r>
          </a:p>
        </p:txBody>
      </p:sp>
      <p:sp>
        <p:nvSpPr>
          <p:cNvPr id="3" name="Ovale 2">
            <a:extLst>
              <a:ext uri="{FF2B5EF4-FFF2-40B4-BE49-F238E27FC236}">
                <a16:creationId xmlns:a16="http://schemas.microsoft.com/office/drawing/2014/main" id="{8646396C-3AB6-034D-38F3-E8B7501DD35C}"/>
              </a:ext>
            </a:extLst>
          </p:cNvPr>
          <p:cNvSpPr/>
          <p:nvPr/>
        </p:nvSpPr>
        <p:spPr>
          <a:xfrm>
            <a:off x="4975412" y="1788458"/>
            <a:ext cx="2716306" cy="1640542"/>
          </a:xfrm>
          <a:prstGeom prst="ellipse">
            <a:avLst/>
          </a:prstGeom>
          <a:ln>
            <a:solidFill>
              <a:schemeClr val="accent5"/>
            </a:solid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it-IT" dirty="0">
                <a:solidFill>
                  <a:schemeClr val="accent5"/>
                </a:solidFill>
              </a:rPr>
              <a:t>SENTENZA CGUE</a:t>
            </a:r>
          </a:p>
        </p:txBody>
      </p:sp>
      <p:sp>
        <p:nvSpPr>
          <p:cNvPr id="4" name="Ovale 3">
            <a:extLst>
              <a:ext uri="{FF2B5EF4-FFF2-40B4-BE49-F238E27FC236}">
                <a16:creationId xmlns:a16="http://schemas.microsoft.com/office/drawing/2014/main" id="{FCC617EC-F745-D625-9EF2-D208BA3E76BD}"/>
              </a:ext>
            </a:extLst>
          </p:cNvPr>
          <p:cNvSpPr/>
          <p:nvPr/>
        </p:nvSpPr>
        <p:spPr>
          <a:xfrm>
            <a:off x="3758137" y="4370294"/>
            <a:ext cx="3646709" cy="1986056"/>
          </a:xfrm>
          <a:prstGeom prst="ellipse">
            <a:avLst/>
          </a:prstGeom>
          <a:ln>
            <a:solidFill>
              <a:schemeClr val="accent5"/>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it-IT" dirty="0">
                <a:solidFill>
                  <a:schemeClr val="accent5"/>
                </a:solidFill>
              </a:rPr>
              <a:t>LA DICHIARAZIONE DEI REDDITI NON E’ SOGGETTA A PARTICOLARI VINCOLI DI RISERVATEZZA</a:t>
            </a:r>
          </a:p>
        </p:txBody>
      </p:sp>
    </p:spTree>
    <p:extLst>
      <p:ext uri="{BB962C8B-B14F-4D97-AF65-F5344CB8AC3E}">
        <p14:creationId xmlns:p14="http://schemas.microsoft.com/office/powerpoint/2010/main" val="5584139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olo 1">
            <a:extLst>
              <a:ext uri="{FF2B5EF4-FFF2-40B4-BE49-F238E27FC236}">
                <a16:creationId xmlns:a16="http://schemas.microsoft.com/office/drawing/2014/main" id="{E78514DD-3FC6-4AEF-9C9C-057CF64C8E2D}"/>
              </a:ext>
            </a:extLst>
          </p:cNvPr>
          <p:cNvSpPr>
            <a:spLocks noGrp="1"/>
          </p:cNvSpPr>
          <p:nvPr>
            <p:ph type="title"/>
          </p:nvPr>
        </p:nvSpPr>
        <p:spPr>
          <a:xfrm>
            <a:off x="330737" y="222204"/>
            <a:ext cx="8184613" cy="721379"/>
          </a:xfrm>
        </p:spPr>
        <p:txBody>
          <a:bodyPr rtlCol="0">
            <a:noAutofit/>
          </a:bodyPr>
          <a:lstStyle/>
          <a:p>
            <a:pPr rtl="0"/>
            <a:r>
              <a:rPr kumimoji="0" lang="it-IT" sz="2400" b="0" i="0" u="none" strike="noStrike" kern="1200" cap="none" spc="0" normalizeH="0" baseline="0" noProof="0" dirty="0">
                <a:ln>
                  <a:noFill/>
                </a:ln>
                <a:solidFill>
                  <a:srgbClr val="954F72"/>
                </a:solidFill>
                <a:effectLst/>
                <a:uLnTx/>
                <a:uFillTx/>
                <a:latin typeface="Tw Cen MT"/>
                <a:ea typeface="+mj-ea"/>
                <a:cs typeface="+mj-cs"/>
              </a:rPr>
              <a:t>IL TITOLARE EFFETTIVO NEL QUADRO RU DEL MODELLO REDDITI</a:t>
            </a:r>
            <a:endParaRPr lang="it-IT" sz="2400" dirty="0">
              <a:solidFill>
                <a:schemeClr val="accent5"/>
              </a:solidFill>
            </a:endParaRPr>
          </a:p>
        </p:txBody>
      </p:sp>
      <p:sp>
        <p:nvSpPr>
          <p:cNvPr id="12" name="Segnaposto data 11">
            <a:extLst>
              <a:ext uri="{FF2B5EF4-FFF2-40B4-BE49-F238E27FC236}">
                <a16:creationId xmlns:a16="http://schemas.microsoft.com/office/drawing/2014/main" id="{BB55F5DE-D801-496C-806A-73E6EF45CB06}"/>
              </a:ext>
            </a:extLst>
          </p:cNvPr>
          <p:cNvSpPr>
            <a:spLocks noGrp="1"/>
          </p:cNvSpPr>
          <p:nvPr>
            <p:ph type="dt" sz="half" idx="10"/>
          </p:nvPr>
        </p:nvSpPr>
        <p:spPr/>
        <p:txBody>
          <a:bodyPr rtlCol="0"/>
          <a:lstStyle/>
          <a:p>
            <a:pPr defTabSz="685800">
              <a:defRPr/>
            </a:pPr>
            <a:r>
              <a:rPr lang="it-IT" sz="1200" dirty="0">
                <a:solidFill>
                  <a:prstClr val="black">
                    <a:tint val="75000"/>
                  </a:prstClr>
                </a:solidFill>
                <a:latin typeface="Calibri" panose="020F0502020204030204"/>
              </a:rPr>
              <a:t>08/06/2023</a:t>
            </a:r>
          </a:p>
        </p:txBody>
      </p:sp>
      <p:sp>
        <p:nvSpPr>
          <p:cNvPr id="14" name="Segnaposto numero diapositiva 13">
            <a:extLst>
              <a:ext uri="{FF2B5EF4-FFF2-40B4-BE49-F238E27FC236}">
                <a16:creationId xmlns:a16="http://schemas.microsoft.com/office/drawing/2014/main" id="{47FB0EFA-9228-4C2B-BC70-5B5C93771274}"/>
              </a:ext>
            </a:extLst>
          </p:cNvPr>
          <p:cNvSpPr>
            <a:spLocks noGrp="1"/>
          </p:cNvSpPr>
          <p:nvPr>
            <p:ph type="sldNum" sz="quarter" idx="12"/>
          </p:nvPr>
        </p:nvSpPr>
        <p:spPr/>
        <p:txBody>
          <a:bodyPr rtlCol="0"/>
          <a:lstStyle/>
          <a:p>
            <a:pPr defTabSz="685800">
              <a:defRPr/>
            </a:pPr>
            <a:fld id="{D76B855D-E9CC-4FF8-AD85-6CDC7B89A0DE}" type="slidenum">
              <a:rPr lang="it-IT" sz="1200">
                <a:solidFill>
                  <a:prstClr val="black">
                    <a:tint val="75000"/>
                  </a:prstClr>
                </a:solidFill>
                <a:latin typeface="Calibri" panose="020F0502020204030204"/>
              </a:rPr>
              <a:pPr defTabSz="685800">
                <a:defRPr/>
              </a:pPr>
              <a:t>12</a:t>
            </a:fld>
            <a:endParaRPr lang="it-IT" sz="1200" dirty="0">
              <a:solidFill>
                <a:prstClr val="black">
                  <a:tint val="75000"/>
                </a:prstClr>
              </a:solidFill>
              <a:latin typeface="Calibri" panose="020F0502020204030204"/>
            </a:endParaRPr>
          </a:p>
        </p:txBody>
      </p:sp>
      <p:graphicFrame>
        <p:nvGraphicFramePr>
          <p:cNvPr id="3" name="Tabella 4">
            <a:extLst>
              <a:ext uri="{FF2B5EF4-FFF2-40B4-BE49-F238E27FC236}">
                <a16:creationId xmlns:a16="http://schemas.microsoft.com/office/drawing/2014/main" id="{1E052779-3DF5-1071-38F3-8CCD57212E94}"/>
              </a:ext>
            </a:extLst>
          </p:cNvPr>
          <p:cNvGraphicFramePr>
            <a:graphicFrameLocks noGrp="1"/>
          </p:cNvGraphicFramePr>
          <p:nvPr>
            <p:extLst>
              <p:ext uri="{D42A27DB-BD31-4B8C-83A1-F6EECF244321}">
                <p14:modId xmlns:p14="http://schemas.microsoft.com/office/powerpoint/2010/main" val="1402594442"/>
              </p:ext>
            </p:extLst>
          </p:nvPr>
        </p:nvGraphicFramePr>
        <p:xfrm>
          <a:off x="196745" y="987184"/>
          <a:ext cx="8750509" cy="5369167"/>
        </p:xfrm>
        <a:graphic>
          <a:graphicData uri="http://schemas.openxmlformats.org/drawingml/2006/table">
            <a:tbl>
              <a:tblPr firstRow="1" bandRow="1">
                <a:tableStyleId>{5C22544A-7EE6-4342-B048-85BDC9FD1C3A}</a:tableStyleId>
              </a:tblPr>
              <a:tblGrid>
                <a:gridCol w="1861439">
                  <a:extLst>
                    <a:ext uri="{9D8B030D-6E8A-4147-A177-3AD203B41FA5}">
                      <a16:colId xmlns:a16="http://schemas.microsoft.com/office/drawing/2014/main" val="3184620098"/>
                    </a:ext>
                  </a:extLst>
                </a:gridCol>
                <a:gridCol w="6889070">
                  <a:extLst>
                    <a:ext uri="{9D8B030D-6E8A-4147-A177-3AD203B41FA5}">
                      <a16:colId xmlns:a16="http://schemas.microsoft.com/office/drawing/2014/main" val="4255608906"/>
                    </a:ext>
                  </a:extLst>
                </a:gridCol>
              </a:tblGrid>
              <a:tr h="330309">
                <a:tc gridSpan="2">
                  <a:txBody>
                    <a:bodyPr/>
                    <a:lstStyle/>
                    <a:p>
                      <a:pPr algn="ctr"/>
                      <a:r>
                        <a:rPr lang="it-IT" sz="1000" dirty="0">
                          <a:latin typeface="Avenir Next LT Pro" panose="020B0504020202020204" pitchFamily="34" charset="0"/>
                        </a:rPr>
                        <a:t>CRITERI DI INDIVIDUAZIONE DEL TITOLARE EFFETTIVO</a:t>
                      </a:r>
                    </a:p>
                  </a:txBody>
                  <a:tcPr>
                    <a:solidFill>
                      <a:srgbClr val="7CA800"/>
                    </a:solidFill>
                  </a:tcPr>
                </a:tc>
                <a:tc hMerge="1">
                  <a:txBody>
                    <a:bodyPr/>
                    <a:lstStyle/>
                    <a:p>
                      <a:endParaRPr lang="it-IT" sz="1000" dirty="0">
                        <a:latin typeface="Avenir Next LT Pro" panose="020B0504020202020204" pitchFamily="34" charset="0"/>
                      </a:endParaRPr>
                    </a:p>
                  </a:txBody>
                  <a:tcPr/>
                </a:tc>
                <a:extLst>
                  <a:ext uri="{0D108BD9-81ED-4DB2-BD59-A6C34878D82A}">
                    <a16:rowId xmlns:a16="http://schemas.microsoft.com/office/drawing/2014/main" val="427371221"/>
                  </a:ext>
                </a:extLst>
              </a:tr>
              <a:tr h="2929377">
                <a:tc>
                  <a:txBody>
                    <a:bodyPr/>
                    <a:lstStyle/>
                    <a:p>
                      <a:r>
                        <a:rPr lang="it-IT" sz="1000" b="1" dirty="0">
                          <a:solidFill>
                            <a:schemeClr val="accent1">
                              <a:lumMod val="50000"/>
                            </a:schemeClr>
                          </a:solidFill>
                          <a:latin typeface="Avenir Next LT Pro" panose="020B0504020202020204" pitchFamily="34" charset="0"/>
                        </a:rPr>
                        <a:t>CRITERI PER L’INDIVIDUAZIONE DEL TITOLARE EFFETTIVO IN CASO DI CLIENTI SOCIETÀ DI CAPITALI (ART. 20 D.LGS. 231/2007) </a:t>
                      </a:r>
                    </a:p>
                  </a:txBody>
                  <a:tcPr/>
                </a:tc>
                <a:tc>
                  <a:txBody>
                    <a:bodyPr/>
                    <a:lstStyle/>
                    <a:p>
                      <a:r>
                        <a:rPr lang="it-IT" sz="1000" b="1" u="sng" dirty="0">
                          <a:solidFill>
                            <a:schemeClr val="accent5"/>
                          </a:solidFill>
                          <a:latin typeface="Avenir Next LT Pro" panose="020B0504020202020204" pitchFamily="34" charset="0"/>
                        </a:rPr>
                        <a:t>Commi 1 e 2 </a:t>
                      </a:r>
                    </a:p>
                    <a:p>
                      <a:pPr marL="228600" indent="-228600">
                        <a:buAutoNum type="alphaLcParenR"/>
                      </a:pPr>
                      <a:r>
                        <a:rPr lang="it-IT" sz="1000" dirty="0">
                          <a:latin typeface="Avenir Next LT Pro" panose="020B0504020202020204" pitchFamily="34" charset="0"/>
                        </a:rPr>
                        <a:t>Costituisce indicazione di </a:t>
                      </a:r>
                      <a:r>
                        <a:rPr lang="it-IT" sz="1000" b="1" dirty="0">
                          <a:latin typeface="Avenir Next LT Pro" panose="020B0504020202020204" pitchFamily="34" charset="0"/>
                        </a:rPr>
                        <a:t>proprietà diretta </a:t>
                      </a:r>
                      <a:r>
                        <a:rPr lang="it-IT" sz="1000" dirty="0">
                          <a:latin typeface="Avenir Next LT Pro" panose="020B0504020202020204" pitchFamily="34" charset="0"/>
                        </a:rPr>
                        <a:t>la titolarità di una partecipazione superiore al 25 per cento del capitale del cliente, detenuta da una persona fisica; </a:t>
                      </a:r>
                    </a:p>
                    <a:p>
                      <a:pPr marL="228600" indent="-228600">
                        <a:buAutoNum type="alphaLcParenR"/>
                      </a:pPr>
                      <a:r>
                        <a:rPr lang="it-IT" sz="1000" dirty="0">
                          <a:latin typeface="Avenir Next LT Pro" panose="020B0504020202020204" pitchFamily="34" charset="0"/>
                        </a:rPr>
                        <a:t>Costituisce indicazione di </a:t>
                      </a:r>
                      <a:r>
                        <a:rPr lang="it-IT" sz="1000" b="1" dirty="0">
                          <a:latin typeface="Avenir Next LT Pro" panose="020B0504020202020204" pitchFamily="34" charset="0"/>
                        </a:rPr>
                        <a:t>proprietà indiretta </a:t>
                      </a:r>
                      <a:r>
                        <a:rPr lang="it-IT" sz="1000" dirty="0">
                          <a:latin typeface="Avenir Next LT Pro" panose="020B0504020202020204" pitchFamily="34" charset="0"/>
                        </a:rPr>
                        <a:t>la titolarità di una percentuale di partecipazioni superiore al 25 per cento del capitale del cliente, posseduto per il tramite di società controllate, società fiduciarie o per interposta persona. </a:t>
                      </a:r>
                    </a:p>
                    <a:p>
                      <a:r>
                        <a:rPr lang="it-IT" sz="1000" b="1" u="sng" dirty="0">
                          <a:solidFill>
                            <a:schemeClr val="accent5"/>
                          </a:solidFill>
                          <a:latin typeface="Avenir Next LT Pro" panose="020B0504020202020204" pitchFamily="34" charset="0"/>
                        </a:rPr>
                        <a:t>Comma 3 </a:t>
                      </a:r>
                    </a:p>
                    <a:p>
                      <a:r>
                        <a:rPr lang="it-IT" sz="1000" dirty="0">
                          <a:latin typeface="Avenir Next LT Pro" panose="020B0504020202020204" pitchFamily="34" charset="0"/>
                        </a:rPr>
                        <a:t>Nelle ipotesi in cui l’esame dell’assetto proprietario non consenta di individuare in maniera univoca la persona fisica o le persone fisiche cui è attribuibile la proprietà diretta o indiretta dell’ente, il titolare effettivo coincide con la persona fisica o le persone fisiche cui, in ultima istanza, è attribuibile il </a:t>
                      </a:r>
                      <a:r>
                        <a:rPr lang="it-IT" sz="1000" b="1" dirty="0">
                          <a:latin typeface="Avenir Next LT Pro" panose="020B0504020202020204" pitchFamily="34" charset="0"/>
                        </a:rPr>
                        <a:t>controllo</a:t>
                      </a:r>
                      <a:r>
                        <a:rPr lang="it-IT" sz="1000" dirty="0">
                          <a:latin typeface="Avenir Next LT Pro" panose="020B0504020202020204" pitchFamily="34" charset="0"/>
                        </a:rPr>
                        <a:t> del medesimo in forza: a) del controllo della maggioranza dei voti esercitabili in assemblea ordinaria; b) del controllo di voti sufficienti per esercitare un’influenza dominante in assemblea ordinaria; c) dell’esistenza di particolari vincoli contrattuali che consentano di esercitare un’influenza dominante. </a:t>
                      </a:r>
                    </a:p>
                    <a:p>
                      <a:r>
                        <a:rPr lang="it-IT" sz="1000" b="1" u="sng" dirty="0">
                          <a:solidFill>
                            <a:schemeClr val="accent5"/>
                          </a:solidFill>
                          <a:latin typeface="Avenir Next LT Pro" panose="020B0504020202020204" pitchFamily="34" charset="0"/>
                        </a:rPr>
                        <a:t>Comma 5</a:t>
                      </a:r>
                    </a:p>
                    <a:p>
                      <a:r>
                        <a:rPr lang="it-IT" sz="1000" dirty="0">
                          <a:latin typeface="Avenir Next LT Pro" panose="020B0504020202020204" pitchFamily="34" charset="0"/>
                        </a:rPr>
                        <a:t>Qualora l’applicazione dei sopra indicati criteri non consenta di individuare univocamente uno o più titolari</a:t>
                      </a:r>
                    </a:p>
                    <a:p>
                      <a:r>
                        <a:rPr lang="it-IT" sz="1000" dirty="0">
                          <a:latin typeface="Avenir Next LT Pro" panose="020B0504020202020204" pitchFamily="34" charset="0"/>
                        </a:rPr>
                        <a:t>effettivi, il titolare effettivo coincide con la persona fisica o le persone fisiche titolari, conformemente ai</a:t>
                      </a:r>
                    </a:p>
                    <a:p>
                      <a:r>
                        <a:rPr lang="it-IT" sz="1000" dirty="0">
                          <a:latin typeface="Avenir Next LT Pro" panose="020B0504020202020204" pitchFamily="34" charset="0"/>
                        </a:rPr>
                        <a:t>rispettivi assetti organizzativi o statutari, di </a:t>
                      </a:r>
                      <a:r>
                        <a:rPr lang="it-IT" sz="1000" b="1" dirty="0">
                          <a:latin typeface="Avenir Next LT Pro" panose="020B0504020202020204" pitchFamily="34" charset="0"/>
                        </a:rPr>
                        <a:t>poteri di rappresentanza legale, di poteri di amministrazione o</a:t>
                      </a:r>
                    </a:p>
                    <a:p>
                      <a:r>
                        <a:rPr lang="it-IT" sz="1000" b="1" dirty="0">
                          <a:latin typeface="Avenir Next LT Pro" panose="020B0504020202020204" pitchFamily="34" charset="0"/>
                        </a:rPr>
                        <a:t>direzione della società</a:t>
                      </a:r>
                      <a:r>
                        <a:rPr lang="it-IT" sz="1000" dirty="0">
                          <a:latin typeface="Avenir Next LT Pro" panose="020B0504020202020204" pitchFamily="34" charset="0"/>
                        </a:rPr>
                        <a:t> o del cliente comunque diverso dalla persona fisica.</a:t>
                      </a:r>
                    </a:p>
                    <a:p>
                      <a:endParaRPr lang="it-IT" sz="1000" dirty="0">
                        <a:latin typeface="Avenir Next LT Pro" panose="020B0504020202020204" pitchFamily="34" charset="0"/>
                      </a:endParaRPr>
                    </a:p>
                  </a:txBody>
                  <a:tcPr/>
                </a:tc>
                <a:extLst>
                  <a:ext uri="{0D108BD9-81ED-4DB2-BD59-A6C34878D82A}">
                    <a16:rowId xmlns:a16="http://schemas.microsoft.com/office/drawing/2014/main" val="1501459168"/>
                  </a:ext>
                </a:extLst>
              </a:tr>
              <a:tr h="98642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000" b="1" dirty="0">
                          <a:solidFill>
                            <a:schemeClr val="accent1">
                              <a:lumMod val="50000"/>
                            </a:schemeClr>
                          </a:solidFill>
                          <a:latin typeface="Avenir Next LT Pro" panose="020B0504020202020204" pitchFamily="34" charset="0"/>
                        </a:rPr>
                        <a:t>CRITERI IN CASO DI CLIENTI PERSONE GIURIDICHE PRIVATE EX DPR N. 361/2000 (ART. 20 D.LGS. 231/2007)</a:t>
                      </a:r>
                    </a:p>
                    <a:p>
                      <a:endParaRPr lang="it-IT" sz="1000" b="1" dirty="0">
                        <a:solidFill>
                          <a:schemeClr val="accent1">
                            <a:lumMod val="50000"/>
                          </a:schemeClr>
                        </a:solidFill>
                        <a:latin typeface="Avenir Next LT Pro" panose="020B0504020202020204" pitchFamily="34" charset="0"/>
                      </a:endParaRPr>
                    </a:p>
                  </a:txBody>
                  <a:tcPr/>
                </a:tc>
                <a:tc>
                  <a:txBody>
                    <a:bodyPr/>
                    <a:lstStyle/>
                    <a:p>
                      <a:r>
                        <a:rPr lang="it-IT" sz="1000" u="sng" dirty="0">
                          <a:latin typeface="Avenir Next LT Pro" panose="020B0504020202020204" pitchFamily="34" charset="0"/>
                        </a:rPr>
                        <a:t>Comma 4 </a:t>
                      </a:r>
                    </a:p>
                    <a:p>
                      <a:r>
                        <a:rPr lang="it-IT" sz="1000" dirty="0">
                          <a:latin typeface="Avenir Next LT Pro" panose="020B0504020202020204" pitchFamily="34" charset="0"/>
                        </a:rPr>
                        <a:t>Sono cumulativamente individuati, come titolari effettivi: </a:t>
                      </a:r>
                    </a:p>
                    <a:p>
                      <a:pPr marL="228600" indent="-228600">
                        <a:buAutoNum type="alphaLcParenR"/>
                      </a:pPr>
                      <a:r>
                        <a:rPr lang="it-IT" sz="1000" dirty="0">
                          <a:latin typeface="Avenir Next LT Pro" panose="020B0504020202020204" pitchFamily="34" charset="0"/>
                        </a:rPr>
                        <a:t>i fondatori, ove in vita; </a:t>
                      </a:r>
                    </a:p>
                    <a:p>
                      <a:pPr marL="228600" indent="-228600">
                        <a:buAutoNum type="alphaLcParenR"/>
                      </a:pPr>
                      <a:r>
                        <a:rPr lang="it-IT" sz="1000" dirty="0">
                          <a:latin typeface="Avenir Next LT Pro" panose="020B0504020202020204" pitchFamily="34" charset="0"/>
                        </a:rPr>
                        <a:t>i beneficiari, quando individuati o facilmente individuabili; </a:t>
                      </a:r>
                    </a:p>
                    <a:p>
                      <a:pPr marL="228600" indent="-228600">
                        <a:buAutoNum type="alphaLcParenR"/>
                      </a:pPr>
                      <a:r>
                        <a:rPr lang="it-IT" sz="1000" dirty="0">
                          <a:latin typeface="Avenir Next LT Pro" panose="020B0504020202020204" pitchFamily="34" charset="0"/>
                        </a:rPr>
                        <a:t>i titolari di poteri di rappresentanza legale, direzione e amministrazione (fondazioni, associazioni riconosciute, ecc.)</a:t>
                      </a:r>
                    </a:p>
                  </a:txBody>
                  <a:tcPr/>
                </a:tc>
                <a:extLst>
                  <a:ext uri="{0D108BD9-81ED-4DB2-BD59-A6C34878D82A}">
                    <a16:rowId xmlns:a16="http://schemas.microsoft.com/office/drawing/2014/main" val="3097744937"/>
                  </a:ext>
                </a:extLst>
              </a:tr>
              <a:tr h="10459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000" b="1" dirty="0">
                          <a:solidFill>
                            <a:schemeClr val="accent1">
                              <a:lumMod val="50000"/>
                            </a:schemeClr>
                          </a:solidFill>
                          <a:latin typeface="Avenir Next LT Pro" panose="020B0504020202020204" pitchFamily="34" charset="0"/>
                        </a:rPr>
                        <a:t>TRUST E ISTITUTI GIURIDICI AFFINI (ART. 22 CO. 5 D.LGS. 231/2007)</a:t>
                      </a:r>
                    </a:p>
                    <a:p>
                      <a:endParaRPr lang="it-IT" sz="1000" b="1" dirty="0">
                        <a:solidFill>
                          <a:schemeClr val="accent1">
                            <a:lumMod val="50000"/>
                          </a:schemeClr>
                        </a:solidFill>
                        <a:latin typeface="Avenir Next LT Pro" panose="020B0504020202020204" pitchFamily="34" charset="0"/>
                      </a:endParaRPr>
                    </a:p>
                  </a:txBody>
                  <a:tcPr/>
                </a:tc>
                <a:tc>
                  <a:txBody>
                    <a:bodyPr/>
                    <a:lstStyle/>
                    <a:p>
                      <a:r>
                        <a:rPr lang="it-IT" sz="1000" dirty="0">
                          <a:latin typeface="Avenir Next LT Pro" panose="020B0504020202020204" pitchFamily="34" charset="0"/>
                        </a:rPr>
                        <a:t>I titolari effettivi si identificano (da ritenersi cumulativamente) nel costituente o nei costituenti (se ancora in vita), fiduciario o fiduciari, nel guardiano o guardiani ovvero in altra persona per conto del fiduciario, ove esistenti, nei beneficiari o classe di beneficiari (che possono essere beneficiari del reddito o beneficiari del fondo o beneficiari di entrambi) e nelle altre persone fisiche che esercitano il controllo sul trust o sull’istituto giuridico affine attraverso la proprietà diretta, indiretta o altri mezzi.</a:t>
                      </a:r>
                    </a:p>
                  </a:txBody>
                  <a:tcPr/>
                </a:tc>
                <a:extLst>
                  <a:ext uri="{0D108BD9-81ED-4DB2-BD59-A6C34878D82A}">
                    <a16:rowId xmlns:a16="http://schemas.microsoft.com/office/drawing/2014/main" val="452771190"/>
                  </a:ext>
                </a:extLst>
              </a:tr>
            </a:tbl>
          </a:graphicData>
        </a:graphic>
      </p:graphicFrame>
    </p:spTree>
    <p:extLst>
      <p:ext uri="{BB962C8B-B14F-4D97-AF65-F5344CB8AC3E}">
        <p14:creationId xmlns:p14="http://schemas.microsoft.com/office/powerpoint/2010/main" val="24000659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EFC037F-9B04-45A9-8AE6-A8517884947F}"/>
              </a:ext>
            </a:extLst>
          </p:cNvPr>
          <p:cNvSpPr>
            <a:spLocks noGrp="1"/>
          </p:cNvSpPr>
          <p:nvPr>
            <p:ph type="title"/>
          </p:nvPr>
        </p:nvSpPr>
        <p:spPr>
          <a:xfrm>
            <a:off x="2274716" y="2100591"/>
            <a:ext cx="4594568" cy="2514600"/>
          </a:xfrm>
        </p:spPr>
        <p:txBody>
          <a:bodyPr rtlCol="0">
            <a:noAutofit/>
          </a:bodyPr>
          <a:lstStyle/>
          <a:p>
            <a:pPr rtl="0"/>
            <a:r>
              <a:rPr lang="it-IT" dirty="0">
                <a:solidFill>
                  <a:schemeClr val="accent5"/>
                </a:solidFill>
              </a:rPr>
              <a:t>Il piano ispettivo 2023 della Guardia di Finanza</a:t>
            </a:r>
          </a:p>
        </p:txBody>
      </p:sp>
      <p:pic>
        <p:nvPicPr>
          <p:cNvPr id="3" name="Immagine 2" descr="Immagine che contiene design&#10;&#10;Descrizione generata automaticamente con attendibilità media">
            <a:extLst>
              <a:ext uri="{FF2B5EF4-FFF2-40B4-BE49-F238E27FC236}">
                <a16:creationId xmlns:a16="http://schemas.microsoft.com/office/drawing/2014/main" id="{FF381E3D-0907-3AD0-413A-704C73FC9C9C}"/>
              </a:ext>
            </a:extLst>
          </p:cNvPr>
          <p:cNvPicPr>
            <a:picLocks noChangeAspect="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124621" y="5178916"/>
            <a:ext cx="1740038" cy="1356827"/>
          </a:xfrm>
          <a:prstGeom prst="rect">
            <a:avLst/>
          </a:prstGeom>
          <a:ln>
            <a:noFill/>
          </a:ln>
          <a:effectLst>
            <a:softEdge rad="112500"/>
          </a:effectLst>
        </p:spPr>
      </p:pic>
    </p:spTree>
    <p:extLst>
      <p:ext uri="{BB962C8B-B14F-4D97-AF65-F5344CB8AC3E}">
        <p14:creationId xmlns:p14="http://schemas.microsoft.com/office/powerpoint/2010/main" val="3114533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olo 1">
            <a:extLst>
              <a:ext uri="{FF2B5EF4-FFF2-40B4-BE49-F238E27FC236}">
                <a16:creationId xmlns:a16="http://schemas.microsoft.com/office/drawing/2014/main" id="{E78514DD-3FC6-4AEF-9C9C-057CF64C8E2D}"/>
              </a:ext>
            </a:extLst>
          </p:cNvPr>
          <p:cNvSpPr>
            <a:spLocks noGrp="1"/>
          </p:cNvSpPr>
          <p:nvPr>
            <p:ph type="title"/>
          </p:nvPr>
        </p:nvSpPr>
        <p:spPr>
          <a:xfrm>
            <a:off x="330737" y="222204"/>
            <a:ext cx="8184613" cy="721379"/>
          </a:xfrm>
        </p:spPr>
        <p:txBody>
          <a:bodyPr rtlCol="0">
            <a:noAutofit/>
          </a:bodyPr>
          <a:lstStyle/>
          <a:p>
            <a:pPr rtl="0"/>
            <a:r>
              <a:rPr kumimoji="0" lang="it-IT" sz="2400" b="0" i="0" u="none" strike="noStrike" kern="1200" cap="none" spc="0" normalizeH="0" baseline="0" noProof="0" dirty="0">
                <a:ln>
                  <a:noFill/>
                </a:ln>
                <a:solidFill>
                  <a:srgbClr val="954F72"/>
                </a:solidFill>
                <a:effectLst/>
                <a:uLnTx/>
                <a:uFillTx/>
                <a:latin typeface="Tw Cen MT"/>
                <a:ea typeface="+mj-ea"/>
                <a:cs typeface="+mj-cs"/>
              </a:rPr>
              <a:t>IL PIANO ISPETTIVO 2023 DELLA GUARDIA DI FINANZA</a:t>
            </a:r>
          </a:p>
        </p:txBody>
      </p:sp>
      <p:sp>
        <p:nvSpPr>
          <p:cNvPr id="12" name="Segnaposto data 11">
            <a:extLst>
              <a:ext uri="{FF2B5EF4-FFF2-40B4-BE49-F238E27FC236}">
                <a16:creationId xmlns:a16="http://schemas.microsoft.com/office/drawing/2014/main" id="{BB55F5DE-D801-496C-806A-73E6EF45CB06}"/>
              </a:ext>
            </a:extLst>
          </p:cNvPr>
          <p:cNvSpPr>
            <a:spLocks noGrp="1"/>
          </p:cNvSpPr>
          <p:nvPr>
            <p:ph type="dt" sz="half" idx="10"/>
          </p:nvPr>
        </p:nvSpPr>
        <p:spPr/>
        <p:txBody>
          <a:bodyPr rtlCol="0"/>
          <a:lstStyle/>
          <a:p>
            <a:pPr defTabSz="685800">
              <a:defRPr/>
            </a:pPr>
            <a:r>
              <a:rPr lang="it-IT" sz="1200" dirty="0">
                <a:solidFill>
                  <a:prstClr val="black">
                    <a:tint val="75000"/>
                  </a:prstClr>
                </a:solidFill>
                <a:latin typeface="Calibri" panose="020F0502020204030204"/>
              </a:rPr>
              <a:t>08/06/2023</a:t>
            </a:r>
          </a:p>
        </p:txBody>
      </p:sp>
      <p:sp>
        <p:nvSpPr>
          <p:cNvPr id="14" name="Segnaposto numero diapositiva 13">
            <a:extLst>
              <a:ext uri="{FF2B5EF4-FFF2-40B4-BE49-F238E27FC236}">
                <a16:creationId xmlns:a16="http://schemas.microsoft.com/office/drawing/2014/main" id="{47FB0EFA-9228-4C2B-BC70-5B5C93771274}"/>
              </a:ext>
            </a:extLst>
          </p:cNvPr>
          <p:cNvSpPr>
            <a:spLocks noGrp="1"/>
          </p:cNvSpPr>
          <p:nvPr>
            <p:ph type="sldNum" sz="quarter" idx="12"/>
          </p:nvPr>
        </p:nvSpPr>
        <p:spPr/>
        <p:txBody>
          <a:bodyPr rtlCol="0"/>
          <a:lstStyle/>
          <a:p>
            <a:pPr defTabSz="685800">
              <a:defRPr/>
            </a:pPr>
            <a:fld id="{D76B855D-E9CC-4FF8-AD85-6CDC7B89A0DE}" type="slidenum">
              <a:rPr lang="it-IT" sz="1200">
                <a:solidFill>
                  <a:prstClr val="black">
                    <a:tint val="75000"/>
                  </a:prstClr>
                </a:solidFill>
                <a:latin typeface="Calibri" panose="020F0502020204030204"/>
              </a:rPr>
              <a:pPr defTabSz="685800">
                <a:defRPr/>
              </a:pPr>
              <a:t>14</a:t>
            </a:fld>
            <a:endParaRPr lang="it-IT" sz="1200" dirty="0">
              <a:solidFill>
                <a:prstClr val="black">
                  <a:tint val="75000"/>
                </a:prstClr>
              </a:solidFill>
              <a:latin typeface="Calibri" panose="020F0502020204030204"/>
            </a:endParaRPr>
          </a:p>
        </p:txBody>
      </p:sp>
      <p:sp>
        <p:nvSpPr>
          <p:cNvPr id="5" name="Sottotitolo 2">
            <a:extLst>
              <a:ext uri="{FF2B5EF4-FFF2-40B4-BE49-F238E27FC236}">
                <a16:creationId xmlns:a16="http://schemas.microsoft.com/office/drawing/2014/main" id="{22C9922E-537C-7074-C986-9B416A0669AE}"/>
              </a:ext>
            </a:extLst>
          </p:cNvPr>
          <p:cNvSpPr txBox="1">
            <a:spLocks/>
          </p:cNvSpPr>
          <p:nvPr/>
        </p:nvSpPr>
        <p:spPr>
          <a:xfrm>
            <a:off x="368305" y="1392710"/>
            <a:ext cx="7655859" cy="4295941"/>
          </a:xfrm>
          <a:prstGeom prst="rect">
            <a:avLst/>
          </a:prstGeom>
        </p:spPr>
        <p:txBody>
          <a:bodyP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just">
              <a:lnSpc>
                <a:spcPct val="150000"/>
              </a:lnSpc>
            </a:pPr>
            <a:r>
              <a:rPr lang="it-IT" sz="1800" dirty="0">
                <a:solidFill>
                  <a:srgbClr val="336699"/>
                </a:solidFill>
                <a:latin typeface="Avenir Next LT Pro" panose="020B0504020202020204" pitchFamily="34" charset="0"/>
              </a:rPr>
              <a:t>Nel piano ispettivo 2023 della Guardia di Finanza l’attenzione sarà puntata sugli atti per </a:t>
            </a:r>
            <a:r>
              <a:rPr lang="it-IT" sz="1800" b="1" dirty="0">
                <a:solidFill>
                  <a:srgbClr val="336699"/>
                </a:solidFill>
                <a:latin typeface="Avenir Next LT Pro" panose="020B0504020202020204" pitchFamily="34" charset="0"/>
              </a:rPr>
              <a:t>operazioni societarie e patrimoniali </a:t>
            </a:r>
            <a:r>
              <a:rPr lang="it-IT" sz="1800" dirty="0">
                <a:solidFill>
                  <a:srgbClr val="336699"/>
                </a:solidFill>
                <a:latin typeface="Avenir Next LT Pro" panose="020B0504020202020204" pitchFamily="34" charset="0"/>
              </a:rPr>
              <a:t>al fine di evitare l’utilizzo illecito di fondi UE e nazionali. </a:t>
            </a:r>
          </a:p>
          <a:p>
            <a:pPr algn="just">
              <a:lnSpc>
                <a:spcPct val="150000"/>
              </a:lnSpc>
            </a:pPr>
            <a:r>
              <a:rPr lang="it-IT" sz="1800" dirty="0">
                <a:solidFill>
                  <a:srgbClr val="336699"/>
                </a:solidFill>
                <a:latin typeface="Avenir Next LT Pro" panose="020B0504020202020204" pitchFamily="34" charset="0"/>
              </a:rPr>
              <a:t>La Guardia di Finanza, infatti, per il 2023 stabilisce un’adeguata presenza ispettiva da svolgere sui professionisti giuridico-contabili dal momento che ritiene che le ispezioni siano necessarie alla luce del ruolo che i professionisti assumono nella gestione contabile e nel perfezionamento di negozi giuridici di varia natura.</a:t>
            </a:r>
          </a:p>
        </p:txBody>
      </p:sp>
    </p:spTree>
    <p:extLst>
      <p:ext uri="{BB962C8B-B14F-4D97-AF65-F5344CB8AC3E}">
        <p14:creationId xmlns:p14="http://schemas.microsoft.com/office/powerpoint/2010/main" val="368265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olo 1">
            <a:extLst>
              <a:ext uri="{FF2B5EF4-FFF2-40B4-BE49-F238E27FC236}">
                <a16:creationId xmlns:a16="http://schemas.microsoft.com/office/drawing/2014/main" id="{E78514DD-3FC6-4AEF-9C9C-057CF64C8E2D}"/>
              </a:ext>
            </a:extLst>
          </p:cNvPr>
          <p:cNvSpPr>
            <a:spLocks noGrp="1"/>
          </p:cNvSpPr>
          <p:nvPr>
            <p:ph type="title"/>
          </p:nvPr>
        </p:nvSpPr>
        <p:spPr>
          <a:xfrm>
            <a:off x="330737" y="222204"/>
            <a:ext cx="8184613" cy="721379"/>
          </a:xfrm>
        </p:spPr>
        <p:txBody>
          <a:bodyPr rtlCol="0">
            <a:noAutofit/>
          </a:bodyPr>
          <a:lstStyle/>
          <a:p>
            <a:pPr rtl="0"/>
            <a:r>
              <a:rPr kumimoji="0" lang="it-IT" sz="2400" b="0" i="0" u="none" strike="noStrike" kern="1200" cap="none" spc="0" normalizeH="0" baseline="0" noProof="0" dirty="0">
                <a:ln>
                  <a:noFill/>
                </a:ln>
                <a:solidFill>
                  <a:srgbClr val="954F72"/>
                </a:solidFill>
                <a:effectLst/>
                <a:uLnTx/>
                <a:uFillTx/>
                <a:latin typeface="Tw Cen MT"/>
                <a:ea typeface="+mj-ea"/>
                <a:cs typeface="+mj-cs"/>
              </a:rPr>
              <a:t>IL PIANO ISPETTIVO 2023 DELLA GUARDIA DI FINANZA</a:t>
            </a:r>
          </a:p>
        </p:txBody>
      </p:sp>
      <p:sp>
        <p:nvSpPr>
          <p:cNvPr id="12" name="Segnaposto data 11">
            <a:extLst>
              <a:ext uri="{FF2B5EF4-FFF2-40B4-BE49-F238E27FC236}">
                <a16:creationId xmlns:a16="http://schemas.microsoft.com/office/drawing/2014/main" id="{BB55F5DE-D801-496C-806A-73E6EF45CB06}"/>
              </a:ext>
            </a:extLst>
          </p:cNvPr>
          <p:cNvSpPr>
            <a:spLocks noGrp="1"/>
          </p:cNvSpPr>
          <p:nvPr>
            <p:ph type="dt" sz="half" idx="10"/>
          </p:nvPr>
        </p:nvSpPr>
        <p:spPr/>
        <p:txBody>
          <a:bodyPr rtlCol="0"/>
          <a:lstStyle/>
          <a:p>
            <a:pPr defTabSz="685800">
              <a:defRPr/>
            </a:pPr>
            <a:r>
              <a:rPr lang="it-IT" sz="1200" dirty="0">
                <a:solidFill>
                  <a:prstClr val="black">
                    <a:tint val="75000"/>
                  </a:prstClr>
                </a:solidFill>
                <a:latin typeface="Calibri" panose="020F0502020204030204"/>
              </a:rPr>
              <a:t>08/06/2023</a:t>
            </a:r>
          </a:p>
        </p:txBody>
      </p:sp>
      <p:sp>
        <p:nvSpPr>
          <p:cNvPr id="14" name="Segnaposto numero diapositiva 13">
            <a:extLst>
              <a:ext uri="{FF2B5EF4-FFF2-40B4-BE49-F238E27FC236}">
                <a16:creationId xmlns:a16="http://schemas.microsoft.com/office/drawing/2014/main" id="{47FB0EFA-9228-4C2B-BC70-5B5C93771274}"/>
              </a:ext>
            </a:extLst>
          </p:cNvPr>
          <p:cNvSpPr>
            <a:spLocks noGrp="1"/>
          </p:cNvSpPr>
          <p:nvPr>
            <p:ph type="sldNum" sz="quarter" idx="12"/>
          </p:nvPr>
        </p:nvSpPr>
        <p:spPr/>
        <p:txBody>
          <a:bodyPr rtlCol="0"/>
          <a:lstStyle/>
          <a:p>
            <a:pPr defTabSz="685800">
              <a:defRPr/>
            </a:pPr>
            <a:fld id="{D76B855D-E9CC-4FF8-AD85-6CDC7B89A0DE}" type="slidenum">
              <a:rPr lang="it-IT" sz="1200">
                <a:solidFill>
                  <a:prstClr val="black">
                    <a:tint val="75000"/>
                  </a:prstClr>
                </a:solidFill>
                <a:latin typeface="Calibri" panose="020F0502020204030204"/>
              </a:rPr>
              <a:pPr defTabSz="685800">
                <a:defRPr/>
              </a:pPr>
              <a:t>15</a:t>
            </a:fld>
            <a:endParaRPr lang="it-IT" sz="1200" dirty="0">
              <a:solidFill>
                <a:prstClr val="black">
                  <a:tint val="75000"/>
                </a:prstClr>
              </a:solidFill>
              <a:latin typeface="Calibri" panose="020F0502020204030204"/>
            </a:endParaRPr>
          </a:p>
        </p:txBody>
      </p:sp>
      <p:sp>
        <p:nvSpPr>
          <p:cNvPr id="5" name="Sottotitolo 2">
            <a:extLst>
              <a:ext uri="{FF2B5EF4-FFF2-40B4-BE49-F238E27FC236}">
                <a16:creationId xmlns:a16="http://schemas.microsoft.com/office/drawing/2014/main" id="{22C9922E-537C-7074-C986-9B416A0669AE}"/>
              </a:ext>
            </a:extLst>
          </p:cNvPr>
          <p:cNvSpPr txBox="1">
            <a:spLocks/>
          </p:cNvSpPr>
          <p:nvPr/>
        </p:nvSpPr>
        <p:spPr>
          <a:xfrm>
            <a:off x="628650" y="1392711"/>
            <a:ext cx="7395514" cy="3941290"/>
          </a:xfrm>
          <a:prstGeom prst="rect">
            <a:avLst/>
          </a:prstGeom>
        </p:spPr>
        <p:txBody>
          <a:bodyPr>
            <a:normAutofit fontScale="925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just">
              <a:lnSpc>
                <a:spcPct val="150000"/>
              </a:lnSpc>
            </a:pPr>
            <a:r>
              <a:rPr lang="it-IT" sz="1800" dirty="0">
                <a:solidFill>
                  <a:srgbClr val="336699"/>
                </a:solidFill>
                <a:latin typeface="Avenir Next LT Pro" panose="020B0504020202020204" pitchFamily="34" charset="0"/>
              </a:rPr>
              <a:t>In corrispondenza di determinati contesti storici, caratterizzati da forti iniezioni di denaro pubblico a sostegno del tessuto produttivo, il fisiologico aumento di atti giuridici per operazioni societarie e fiscali nasconde spesso una quota «grigia» di macchinazioni criminali.</a:t>
            </a:r>
          </a:p>
          <a:p>
            <a:pPr algn="just">
              <a:lnSpc>
                <a:spcPct val="150000"/>
              </a:lnSpc>
            </a:pPr>
            <a:endParaRPr lang="it-IT" sz="1800" dirty="0">
              <a:solidFill>
                <a:srgbClr val="336699"/>
              </a:solidFill>
              <a:latin typeface="Avenir Next LT Pro" panose="020B0504020202020204" pitchFamily="34" charset="0"/>
            </a:endParaRPr>
          </a:p>
          <a:p>
            <a:pPr marL="0" indent="0" algn="just">
              <a:lnSpc>
                <a:spcPct val="150000"/>
              </a:lnSpc>
              <a:buNone/>
            </a:pPr>
            <a:r>
              <a:rPr lang="it-IT" sz="1800" dirty="0">
                <a:solidFill>
                  <a:srgbClr val="336699"/>
                </a:solidFill>
                <a:latin typeface="Avenir Next LT Pro" panose="020B0504020202020204" pitchFamily="34" charset="0"/>
              </a:rPr>
              <a:t>Nel periodo COVID il fenomeno ha assunto una portata preoccupante:</a:t>
            </a:r>
          </a:p>
          <a:p>
            <a:pPr algn="just">
              <a:lnSpc>
                <a:spcPct val="100000"/>
              </a:lnSpc>
              <a:buClr>
                <a:schemeClr val="accent6">
                  <a:lumMod val="75000"/>
                </a:schemeClr>
              </a:buClr>
              <a:buFont typeface="Wingdings" panose="05000000000000000000" pitchFamily="2" charset="2"/>
              <a:buChar char="Ø"/>
            </a:pPr>
            <a:r>
              <a:rPr lang="it-IT" sz="1800" dirty="0">
                <a:solidFill>
                  <a:srgbClr val="336699"/>
                </a:solidFill>
                <a:latin typeface="Avenir Next LT Pro" panose="020B0504020202020204" pitchFamily="34" charset="0"/>
              </a:rPr>
              <a:t>14.000 atti di compravendita di quote societarie;</a:t>
            </a:r>
          </a:p>
          <a:p>
            <a:pPr algn="just">
              <a:lnSpc>
                <a:spcPct val="100000"/>
              </a:lnSpc>
              <a:buClr>
                <a:schemeClr val="accent6">
                  <a:lumMod val="75000"/>
                </a:schemeClr>
              </a:buClr>
              <a:buFont typeface="Wingdings" panose="05000000000000000000" pitchFamily="2" charset="2"/>
              <a:buChar char="Ø"/>
            </a:pPr>
            <a:r>
              <a:rPr lang="it-IT" sz="1800" dirty="0">
                <a:solidFill>
                  <a:srgbClr val="336699"/>
                </a:solidFill>
                <a:latin typeface="Avenir Next LT Pro" panose="020B0504020202020204" pitchFamily="34" charset="0"/>
              </a:rPr>
              <a:t>22 miliardi di euro</a:t>
            </a:r>
          </a:p>
          <a:p>
            <a:pPr marL="0" indent="0" algn="just">
              <a:lnSpc>
                <a:spcPct val="150000"/>
              </a:lnSpc>
              <a:buNone/>
            </a:pPr>
            <a:endParaRPr lang="it-IT" sz="1800" dirty="0">
              <a:solidFill>
                <a:srgbClr val="336699"/>
              </a:solidFill>
              <a:latin typeface="Avenir Next LT Pro" panose="020B0504020202020204" pitchFamily="34" charset="0"/>
            </a:endParaRPr>
          </a:p>
        </p:txBody>
      </p:sp>
      <p:sp>
        <p:nvSpPr>
          <p:cNvPr id="2" name="Ovale 1">
            <a:extLst>
              <a:ext uri="{FF2B5EF4-FFF2-40B4-BE49-F238E27FC236}">
                <a16:creationId xmlns:a16="http://schemas.microsoft.com/office/drawing/2014/main" id="{2D57BA28-277A-666B-C41A-E1B4D59D559E}"/>
              </a:ext>
            </a:extLst>
          </p:cNvPr>
          <p:cNvSpPr/>
          <p:nvPr/>
        </p:nvSpPr>
        <p:spPr>
          <a:xfrm>
            <a:off x="6113185" y="5011208"/>
            <a:ext cx="1910979" cy="134514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dirty="0">
                <a:solidFill>
                  <a:schemeClr val="accent1">
                    <a:lumMod val="50000"/>
                  </a:schemeClr>
                </a:solidFill>
              </a:rPr>
              <a:t>«bonus economy»</a:t>
            </a:r>
          </a:p>
        </p:txBody>
      </p:sp>
      <p:pic>
        <p:nvPicPr>
          <p:cNvPr id="4" name="Immagine 3">
            <a:extLst>
              <a:ext uri="{FF2B5EF4-FFF2-40B4-BE49-F238E27FC236}">
                <a16:creationId xmlns:a16="http://schemas.microsoft.com/office/drawing/2014/main" id="{D1034E5A-6AA0-F852-1124-593180BC1518}"/>
              </a:ext>
            </a:extLst>
          </p:cNvPr>
          <p:cNvPicPr>
            <a:picLocks noChangeAspect="1"/>
          </p:cNvPicPr>
          <p:nvPr/>
        </p:nvPicPr>
        <p:blipFill>
          <a:blip r:embed="rId3"/>
          <a:stretch>
            <a:fillRect/>
          </a:stretch>
        </p:blipFill>
        <p:spPr>
          <a:xfrm>
            <a:off x="4423043" y="5011208"/>
            <a:ext cx="1524406" cy="1263693"/>
          </a:xfrm>
          <a:prstGeom prst="rect">
            <a:avLst/>
          </a:prstGeom>
        </p:spPr>
      </p:pic>
    </p:spTree>
    <p:extLst>
      <p:ext uri="{BB962C8B-B14F-4D97-AF65-F5344CB8AC3E}">
        <p14:creationId xmlns:p14="http://schemas.microsoft.com/office/powerpoint/2010/main" val="23654827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EFC037F-9B04-45A9-8AE6-A8517884947F}"/>
              </a:ext>
            </a:extLst>
          </p:cNvPr>
          <p:cNvSpPr>
            <a:spLocks noGrp="1"/>
          </p:cNvSpPr>
          <p:nvPr>
            <p:ph type="title"/>
          </p:nvPr>
        </p:nvSpPr>
        <p:spPr>
          <a:xfrm>
            <a:off x="2274716" y="2567518"/>
            <a:ext cx="4594568" cy="2514600"/>
          </a:xfrm>
        </p:spPr>
        <p:txBody>
          <a:bodyPr rtlCol="0">
            <a:noAutofit/>
          </a:bodyPr>
          <a:lstStyle/>
          <a:p>
            <a:pPr rtl="0"/>
            <a:r>
              <a:rPr lang="it-IT" dirty="0">
                <a:solidFill>
                  <a:schemeClr val="accent5"/>
                </a:solidFill>
              </a:rPr>
              <a:t>L’attestazione antiriciclaggio del professionista nelle cessioni di bonus edilizi</a:t>
            </a:r>
          </a:p>
        </p:txBody>
      </p:sp>
      <p:pic>
        <p:nvPicPr>
          <p:cNvPr id="5" name="Immagine 4" descr="Immagine che contiene design&#10;&#10;Descrizione generata automaticamente con attendibilità media">
            <a:extLst>
              <a:ext uri="{FF2B5EF4-FFF2-40B4-BE49-F238E27FC236}">
                <a16:creationId xmlns:a16="http://schemas.microsoft.com/office/drawing/2014/main" id="{726BD1B2-E4DE-101E-FA76-236B0A85BCE5}"/>
              </a:ext>
            </a:extLst>
          </p:cNvPr>
          <p:cNvPicPr>
            <a:picLocks noChangeAspect="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124621" y="5178916"/>
            <a:ext cx="1740038" cy="1356827"/>
          </a:xfrm>
          <a:prstGeom prst="rect">
            <a:avLst/>
          </a:prstGeom>
          <a:ln>
            <a:noFill/>
          </a:ln>
          <a:effectLst>
            <a:softEdge rad="112500"/>
          </a:effectLst>
        </p:spPr>
      </p:pic>
    </p:spTree>
    <p:extLst>
      <p:ext uri="{BB962C8B-B14F-4D97-AF65-F5344CB8AC3E}">
        <p14:creationId xmlns:p14="http://schemas.microsoft.com/office/powerpoint/2010/main" val="11910211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olo 1">
            <a:extLst>
              <a:ext uri="{FF2B5EF4-FFF2-40B4-BE49-F238E27FC236}">
                <a16:creationId xmlns:a16="http://schemas.microsoft.com/office/drawing/2014/main" id="{E78514DD-3FC6-4AEF-9C9C-057CF64C8E2D}"/>
              </a:ext>
            </a:extLst>
          </p:cNvPr>
          <p:cNvSpPr>
            <a:spLocks noGrp="1"/>
          </p:cNvSpPr>
          <p:nvPr>
            <p:ph type="title"/>
          </p:nvPr>
        </p:nvSpPr>
        <p:spPr>
          <a:xfrm>
            <a:off x="330737" y="543217"/>
            <a:ext cx="8184613" cy="721379"/>
          </a:xfrm>
        </p:spPr>
        <p:txBody>
          <a:bodyPr rtlCol="0">
            <a:noAutofit/>
          </a:bodyPr>
          <a:lstStyle/>
          <a:p>
            <a:pPr rtl="0"/>
            <a:r>
              <a:rPr kumimoji="0" lang="it-IT" sz="2400" b="0" i="0" u="none" kern="1200" cap="none" spc="0" normalizeH="0" baseline="0" noProof="0" dirty="0">
                <a:ln>
                  <a:noFill/>
                </a:ln>
                <a:solidFill>
                  <a:srgbClr val="954F72"/>
                </a:solidFill>
                <a:effectLst/>
                <a:uLnTx/>
                <a:uFillTx/>
                <a:latin typeface="Tw Cen MT"/>
                <a:ea typeface="+mj-ea"/>
                <a:cs typeface="+mj-cs"/>
              </a:rPr>
              <a:t>L’ATTESTAZIONE ANTIRICICLAGGIO DEL PROFESSIONISTA NELLE CESSIONI DI BONUS EDILIZI</a:t>
            </a:r>
            <a:endParaRPr lang="it-IT" sz="2400" dirty="0">
              <a:solidFill>
                <a:schemeClr val="accent5"/>
              </a:solidFill>
            </a:endParaRPr>
          </a:p>
        </p:txBody>
      </p:sp>
      <p:sp>
        <p:nvSpPr>
          <p:cNvPr id="12" name="Segnaposto data 11">
            <a:extLst>
              <a:ext uri="{FF2B5EF4-FFF2-40B4-BE49-F238E27FC236}">
                <a16:creationId xmlns:a16="http://schemas.microsoft.com/office/drawing/2014/main" id="{BB55F5DE-D801-496C-806A-73E6EF45CB06}"/>
              </a:ext>
            </a:extLst>
          </p:cNvPr>
          <p:cNvSpPr>
            <a:spLocks noGrp="1"/>
          </p:cNvSpPr>
          <p:nvPr>
            <p:ph type="dt" sz="half" idx="10"/>
          </p:nvPr>
        </p:nvSpPr>
        <p:spPr/>
        <p:txBody>
          <a:bodyPr rtlCol="0"/>
          <a:lstStyle/>
          <a:p>
            <a:pPr defTabSz="685800">
              <a:defRPr/>
            </a:pPr>
            <a:r>
              <a:rPr lang="it-IT" sz="1200" dirty="0">
                <a:solidFill>
                  <a:prstClr val="black">
                    <a:tint val="75000"/>
                  </a:prstClr>
                </a:solidFill>
                <a:latin typeface="Calibri" panose="020F0502020204030204"/>
              </a:rPr>
              <a:t>08/06/2023</a:t>
            </a:r>
          </a:p>
        </p:txBody>
      </p:sp>
      <p:sp>
        <p:nvSpPr>
          <p:cNvPr id="14" name="Segnaposto numero diapositiva 13">
            <a:extLst>
              <a:ext uri="{FF2B5EF4-FFF2-40B4-BE49-F238E27FC236}">
                <a16:creationId xmlns:a16="http://schemas.microsoft.com/office/drawing/2014/main" id="{47FB0EFA-9228-4C2B-BC70-5B5C93771274}"/>
              </a:ext>
            </a:extLst>
          </p:cNvPr>
          <p:cNvSpPr>
            <a:spLocks noGrp="1"/>
          </p:cNvSpPr>
          <p:nvPr>
            <p:ph type="sldNum" sz="quarter" idx="12"/>
          </p:nvPr>
        </p:nvSpPr>
        <p:spPr/>
        <p:txBody>
          <a:bodyPr rtlCol="0"/>
          <a:lstStyle/>
          <a:p>
            <a:pPr defTabSz="685800">
              <a:defRPr/>
            </a:pPr>
            <a:fld id="{D76B855D-E9CC-4FF8-AD85-6CDC7B89A0DE}" type="slidenum">
              <a:rPr lang="it-IT" sz="1200">
                <a:solidFill>
                  <a:prstClr val="black">
                    <a:tint val="75000"/>
                  </a:prstClr>
                </a:solidFill>
                <a:latin typeface="Calibri" panose="020F0502020204030204"/>
              </a:rPr>
              <a:pPr defTabSz="685800">
                <a:defRPr/>
              </a:pPr>
              <a:t>17</a:t>
            </a:fld>
            <a:endParaRPr lang="it-IT" sz="1200" dirty="0">
              <a:solidFill>
                <a:prstClr val="black">
                  <a:tint val="75000"/>
                </a:prstClr>
              </a:solidFill>
              <a:latin typeface="Calibri" panose="020F0502020204030204"/>
            </a:endParaRPr>
          </a:p>
        </p:txBody>
      </p:sp>
      <p:sp>
        <p:nvSpPr>
          <p:cNvPr id="5" name="Sottotitolo 2">
            <a:extLst>
              <a:ext uri="{FF2B5EF4-FFF2-40B4-BE49-F238E27FC236}">
                <a16:creationId xmlns:a16="http://schemas.microsoft.com/office/drawing/2014/main" id="{22C9922E-537C-7074-C986-9B416A0669AE}"/>
              </a:ext>
            </a:extLst>
          </p:cNvPr>
          <p:cNvSpPr txBox="1">
            <a:spLocks/>
          </p:cNvSpPr>
          <p:nvPr/>
        </p:nvSpPr>
        <p:spPr>
          <a:xfrm>
            <a:off x="368305" y="1392710"/>
            <a:ext cx="7655859" cy="4295941"/>
          </a:xfrm>
          <a:prstGeom prst="rect">
            <a:avLst/>
          </a:prstGeom>
        </p:spPr>
        <p:txBody>
          <a:bodyPr>
            <a:normAutofit fontScale="77500" lnSpcReduction="2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just">
              <a:lnSpc>
                <a:spcPct val="150000"/>
              </a:lnSpc>
              <a:spcAft>
                <a:spcPts val="800"/>
              </a:spcAft>
            </a:pPr>
            <a:r>
              <a:rPr lang="it-IT" sz="2300" dirty="0">
                <a:solidFill>
                  <a:srgbClr val="336699"/>
                </a:solidFill>
                <a:latin typeface="Avenir Next LT Pro" panose="020B0504020202020204" pitchFamily="34" charset="0"/>
              </a:rPr>
              <a:t>Molti professionisti che hanno apposto il visto di conformità nell’ambito delle cessioni di crediti edilizi hanno ricevuto dalla banche cessionarie una richiesta di attestazione avente ad oggetto l’avvenuto assolvimento degli obblighi antiriciclaggio di cui agli artt. 35 e 42 del d.lgs. 231/2007 e ss.mm.ii.</a:t>
            </a:r>
          </a:p>
          <a:p>
            <a:pPr algn="just">
              <a:lnSpc>
                <a:spcPct val="150000"/>
              </a:lnSpc>
              <a:spcAft>
                <a:spcPts val="800"/>
              </a:spcAft>
            </a:pPr>
            <a:r>
              <a:rPr lang="it-IT" sz="2300" dirty="0">
                <a:solidFill>
                  <a:srgbClr val="336699"/>
                </a:solidFill>
                <a:latin typeface="Avenir Next LT Pro" panose="020B0504020202020204" pitchFamily="34" charset="0"/>
              </a:rPr>
              <a:t>Al fine di migliorare la formulazione della disposizione prevista, il CNDCEC ha sottoposto al governo alcune proposte emendative che sono state accolte nel percorso parlamentare di conversione in legge.</a:t>
            </a:r>
          </a:p>
          <a:p>
            <a:pPr algn="just">
              <a:lnSpc>
                <a:spcPct val="150000"/>
              </a:lnSpc>
              <a:spcAft>
                <a:spcPts val="800"/>
              </a:spcAft>
            </a:pPr>
            <a:r>
              <a:rPr lang="it-IT" sz="2300" dirty="0">
                <a:solidFill>
                  <a:srgbClr val="336699"/>
                </a:solidFill>
                <a:latin typeface="Avenir Next LT Pro" panose="020B0504020202020204" pitchFamily="34" charset="0"/>
              </a:rPr>
              <a:t>Alla luce di ciò nessuna “attestazione antiriciclaggio” deve essere rilasciata dal professionista che appone il visto di conformità</a:t>
            </a:r>
          </a:p>
          <a:p>
            <a:pPr algn="just">
              <a:lnSpc>
                <a:spcPct val="150000"/>
              </a:lnSpc>
            </a:pPr>
            <a:endParaRPr lang="it-IT" sz="1800" dirty="0">
              <a:solidFill>
                <a:srgbClr val="336699"/>
              </a:solidFill>
              <a:latin typeface="Avenir Next LT Pro" panose="020B0504020202020204" pitchFamily="34" charset="0"/>
            </a:endParaRPr>
          </a:p>
        </p:txBody>
      </p:sp>
    </p:spTree>
    <p:extLst>
      <p:ext uri="{BB962C8B-B14F-4D97-AF65-F5344CB8AC3E}">
        <p14:creationId xmlns:p14="http://schemas.microsoft.com/office/powerpoint/2010/main" val="21138360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olo 1">
            <a:extLst>
              <a:ext uri="{FF2B5EF4-FFF2-40B4-BE49-F238E27FC236}">
                <a16:creationId xmlns:a16="http://schemas.microsoft.com/office/drawing/2014/main" id="{E78514DD-3FC6-4AEF-9C9C-057CF64C8E2D}"/>
              </a:ext>
            </a:extLst>
          </p:cNvPr>
          <p:cNvSpPr>
            <a:spLocks noGrp="1"/>
          </p:cNvSpPr>
          <p:nvPr>
            <p:ph type="title"/>
          </p:nvPr>
        </p:nvSpPr>
        <p:spPr>
          <a:xfrm>
            <a:off x="330737" y="543217"/>
            <a:ext cx="8184613" cy="721379"/>
          </a:xfrm>
        </p:spPr>
        <p:txBody>
          <a:bodyPr rtlCol="0">
            <a:noAutofit/>
          </a:bodyPr>
          <a:lstStyle/>
          <a:p>
            <a:pPr rtl="0"/>
            <a:r>
              <a:rPr kumimoji="0" lang="it-IT" sz="2400" b="0" i="0" u="none" kern="1200" cap="none" spc="0" normalizeH="0" baseline="0" noProof="0" dirty="0">
                <a:ln>
                  <a:noFill/>
                </a:ln>
                <a:solidFill>
                  <a:srgbClr val="954F72"/>
                </a:solidFill>
                <a:effectLst/>
                <a:uLnTx/>
                <a:uFillTx/>
                <a:latin typeface="Tw Cen MT"/>
                <a:ea typeface="+mj-ea"/>
                <a:cs typeface="+mj-cs"/>
              </a:rPr>
              <a:t>L’ATTESTAZIONE ANTIRICICLAGGIO DEL PROFESSIONISTA NELLE CESSIONI DI BONUS EDILIZI</a:t>
            </a:r>
            <a:endParaRPr lang="it-IT" sz="2400" dirty="0">
              <a:solidFill>
                <a:schemeClr val="accent5"/>
              </a:solidFill>
            </a:endParaRPr>
          </a:p>
        </p:txBody>
      </p:sp>
      <p:sp>
        <p:nvSpPr>
          <p:cNvPr id="12" name="Segnaposto data 11">
            <a:extLst>
              <a:ext uri="{FF2B5EF4-FFF2-40B4-BE49-F238E27FC236}">
                <a16:creationId xmlns:a16="http://schemas.microsoft.com/office/drawing/2014/main" id="{BB55F5DE-D801-496C-806A-73E6EF45CB06}"/>
              </a:ext>
            </a:extLst>
          </p:cNvPr>
          <p:cNvSpPr>
            <a:spLocks noGrp="1"/>
          </p:cNvSpPr>
          <p:nvPr>
            <p:ph type="dt" sz="half" idx="10"/>
          </p:nvPr>
        </p:nvSpPr>
        <p:spPr/>
        <p:txBody>
          <a:bodyPr rtlCol="0"/>
          <a:lstStyle/>
          <a:p>
            <a:pPr defTabSz="685800">
              <a:defRPr/>
            </a:pPr>
            <a:r>
              <a:rPr lang="it-IT" sz="1200" dirty="0">
                <a:solidFill>
                  <a:prstClr val="black">
                    <a:tint val="75000"/>
                  </a:prstClr>
                </a:solidFill>
                <a:latin typeface="Calibri" panose="020F0502020204030204"/>
              </a:rPr>
              <a:t>08/06/2023</a:t>
            </a:r>
          </a:p>
        </p:txBody>
      </p:sp>
      <p:sp>
        <p:nvSpPr>
          <p:cNvPr id="14" name="Segnaposto numero diapositiva 13">
            <a:extLst>
              <a:ext uri="{FF2B5EF4-FFF2-40B4-BE49-F238E27FC236}">
                <a16:creationId xmlns:a16="http://schemas.microsoft.com/office/drawing/2014/main" id="{47FB0EFA-9228-4C2B-BC70-5B5C93771274}"/>
              </a:ext>
            </a:extLst>
          </p:cNvPr>
          <p:cNvSpPr>
            <a:spLocks noGrp="1"/>
          </p:cNvSpPr>
          <p:nvPr>
            <p:ph type="sldNum" sz="quarter" idx="12"/>
          </p:nvPr>
        </p:nvSpPr>
        <p:spPr>
          <a:xfrm>
            <a:off x="6378388" y="6446947"/>
            <a:ext cx="2057400" cy="365125"/>
          </a:xfrm>
        </p:spPr>
        <p:txBody>
          <a:bodyPr rtlCol="0"/>
          <a:lstStyle/>
          <a:p>
            <a:pPr defTabSz="685800">
              <a:defRPr/>
            </a:pPr>
            <a:fld id="{D76B855D-E9CC-4FF8-AD85-6CDC7B89A0DE}" type="slidenum">
              <a:rPr lang="it-IT" sz="1200">
                <a:solidFill>
                  <a:prstClr val="black">
                    <a:tint val="75000"/>
                  </a:prstClr>
                </a:solidFill>
                <a:latin typeface="Calibri" panose="020F0502020204030204"/>
              </a:rPr>
              <a:pPr defTabSz="685800">
                <a:defRPr/>
              </a:pPr>
              <a:t>18</a:t>
            </a:fld>
            <a:endParaRPr lang="it-IT" sz="1200" dirty="0">
              <a:solidFill>
                <a:prstClr val="black">
                  <a:tint val="75000"/>
                </a:prstClr>
              </a:solidFill>
              <a:latin typeface="Calibri" panose="020F0502020204030204"/>
            </a:endParaRPr>
          </a:p>
        </p:txBody>
      </p:sp>
      <p:sp>
        <p:nvSpPr>
          <p:cNvPr id="5" name="Sottotitolo 2">
            <a:extLst>
              <a:ext uri="{FF2B5EF4-FFF2-40B4-BE49-F238E27FC236}">
                <a16:creationId xmlns:a16="http://schemas.microsoft.com/office/drawing/2014/main" id="{22C9922E-537C-7074-C986-9B416A0669AE}"/>
              </a:ext>
            </a:extLst>
          </p:cNvPr>
          <p:cNvSpPr txBox="1">
            <a:spLocks/>
          </p:cNvSpPr>
          <p:nvPr/>
        </p:nvSpPr>
        <p:spPr>
          <a:xfrm>
            <a:off x="368305" y="1392710"/>
            <a:ext cx="8067483" cy="4295941"/>
          </a:xfrm>
          <a:prstGeom prst="rect">
            <a:avLst/>
          </a:prstGeom>
        </p:spPr>
        <p:txBody>
          <a:bodyP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just">
              <a:lnSpc>
                <a:spcPct val="100000"/>
              </a:lnSpc>
              <a:spcAft>
                <a:spcPts val="800"/>
              </a:spcAft>
            </a:pPr>
            <a:endParaRPr lang="it-IT" sz="1900" dirty="0">
              <a:solidFill>
                <a:srgbClr val="336699"/>
              </a:solidFill>
              <a:latin typeface="Avenir Next LT Pro" panose="020B0504020202020204" pitchFamily="34" charset="0"/>
            </a:endParaRPr>
          </a:p>
          <a:p>
            <a:pPr algn="just">
              <a:lnSpc>
                <a:spcPct val="100000"/>
              </a:lnSpc>
              <a:spcAft>
                <a:spcPts val="800"/>
              </a:spcAft>
            </a:pPr>
            <a:r>
              <a:rPr lang="it-IT" sz="1900" dirty="0">
                <a:solidFill>
                  <a:srgbClr val="336699"/>
                </a:solidFill>
                <a:latin typeface="Avenir Next LT Pro" panose="020B0504020202020204" pitchFamily="34" charset="0"/>
              </a:rPr>
              <a:t>L'art. 1, comma 1, lett. b), del D.L. 11/2023, per consentire </a:t>
            </a:r>
            <a:r>
              <a:rPr lang="it-IT" sz="1900" b="1" dirty="0">
                <a:solidFill>
                  <a:srgbClr val="336699"/>
                </a:solidFill>
                <a:latin typeface="Avenir Next LT Pro" panose="020B0504020202020204" pitchFamily="34" charset="0"/>
              </a:rPr>
              <a:t>l'esclusione da responsabilità in solido</a:t>
            </a:r>
            <a:r>
              <a:rPr lang="it-IT" sz="1900" dirty="0">
                <a:solidFill>
                  <a:srgbClr val="336699"/>
                </a:solidFill>
                <a:latin typeface="Avenir Next LT Pro" panose="020B0504020202020204" pitchFamily="34" charset="0"/>
              </a:rPr>
              <a:t>, da parte del fornitore che ha applicato lo sconto o del cessionario, che ha acquisito il credito, derivante da bonus edilizi, richiede agli stessi di conservare una serie di documenti. Tra questi alla lett. i) si cita una </a:t>
            </a:r>
            <a:r>
              <a:rPr lang="it-IT" sz="1900" b="1" dirty="0">
                <a:solidFill>
                  <a:srgbClr val="336699"/>
                </a:solidFill>
                <a:latin typeface="Avenir Next LT Pro" panose="020B0504020202020204" pitchFamily="34" charset="0"/>
              </a:rPr>
              <a:t>attestazione ai fini antiriciclaggio. </a:t>
            </a:r>
          </a:p>
        </p:txBody>
      </p:sp>
      <p:sp>
        <p:nvSpPr>
          <p:cNvPr id="2" name="Rettangolo 1">
            <a:extLst>
              <a:ext uri="{FF2B5EF4-FFF2-40B4-BE49-F238E27FC236}">
                <a16:creationId xmlns:a16="http://schemas.microsoft.com/office/drawing/2014/main" id="{4FEB78FE-226D-F83E-44F3-E99363C87FBB}"/>
              </a:ext>
            </a:extLst>
          </p:cNvPr>
          <p:cNvSpPr/>
          <p:nvPr/>
        </p:nvSpPr>
        <p:spPr>
          <a:xfrm>
            <a:off x="3465017" y="3957178"/>
            <a:ext cx="4993341" cy="19812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1500" b="0" i="0" dirty="0">
                <a:solidFill>
                  <a:srgbClr val="2D2D2D"/>
                </a:solidFill>
                <a:effectLst/>
                <a:latin typeface="Open sans" panose="020B0606030504020204" pitchFamily="34" charset="0"/>
              </a:rPr>
              <a:t>"</a:t>
            </a:r>
            <a:r>
              <a:rPr lang="it-IT" sz="1500" b="0" i="1" dirty="0">
                <a:solidFill>
                  <a:srgbClr val="2D2D2D"/>
                </a:solidFill>
                <a:effectLst/>
                <a:latin typeface="Open sans" panose="020B0606030504020204" pitchFamily="34" charset="0"/>
              </a:rPr>
              <a:t>i) un'attestazione rilasciata dai soggetti obbligati di cui all'articolo 3 del decreto legislativo 21 novembre 2007, n. 231, che </a:t>
            </a:r>
            <a:r>
              <a:rPr lang="it-IT" sz="1500" b="1" i="1" dirty="0">
                <a:solidFill>
                  <a:srgbClr val="FF0000"/>
                </a:solidFill>
                <a:effectLst/>
                <a:latin typeface="Open sans" panose="020B0606030504020204" pitchFamily="34" charset="0"/>
              </a:rPr>
              <a:t>intervengono</a:t>
            </a:r>
            <a:r>
              <a:rPr lang="it-IT" sz="1500" b="0" i="1" dirty="0">
                <a:solidFill>
                  <a:srgbClr val="2D2D2D"/>
                </a:solidFill>
                <a:effectLst/>
                <a:latin typeface="Open sans" panose="020B0606030504020204" pitchFamily="34" charset="0"/>
              </a:rPr>
              <a:t> nelle cessioni comunicate ai sensi del presente articolo, di avvenuta osservanza degli obblighi di cui agli articoli 35 e 42 del decreto legislativo n. 231 del 2007."</a:t>
            </a:r>
            <a:endParaRPr lang="it-IT" sz="1500" dirty="0"/>
          </a:p>
        </p:txBody>
      </p:sp>
      <p:pic>
        <p:nvPicPr>
          <p:cNvPr id="4" name="Immagine 3">
            <a:extLst>
              <a:ext uri="{FF2B5EF4-FFF2-40B4-BE49-F238E27FC236}">
                <a16:creationId xmlns:a16="http://schemas.microsoft.com/office/drawing/2014/main" id="{B5968C5A-DD22-ED62-8450-907AB5A0FEBE}"/>
              </a:ext>
            </a:extLst>
          </p:cNvPr>
          <p:cNvPicPr>
            <a:picLocks noChangeAspect="1"/>
          </p:cNvPicPr>
          <p:nvPr/>
        </p:nvPicPr>
        <p:blipFill rotWithShape="1">
          <a:blip r:embed="rId3"/>
          <a:srcRect l="2103" b="90"/>
          <a:stretch/>
        </p:blipFill>
        <p:spPr>
          <a:xfrm>
            <a:off x="1541930" y="3833336"/>
            <a:ext cx="1649349" cy="1855315"/>
          </a:xfrm>
          <a:prstGeom prst="rect">
            <a:avLst/>
          </a:prstGeom>
        </p:spPr>
      </p:pic>
    </p:spTree>
    <p:extLst>
      <p:ext uri="{BB962C8B-B14F-4D97-AF65-F5344CB8AC3E}">
        <p14:creationId xmlns:p14="http://schemas.microsoft.com/office/powerpoint/2010/main" val="15619339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olo 1">
            <a:extLst>
              <a:ext uri="{FF2B5EF4-FFF2-40B4-BE49-F238E27FC236}">
                <a16:creationId xmlns:a16="http://schemas.microsoft.com/office/drawing/2014/main" id="{E78514DD-3FC6-4AEF-9C9C-057CF64C8E2D}"/>
              </a:ext>
            </a:extLst>
          </p:cNvPr>
          <p:cNvSpPr>
            <a:spLocks noGrp="1"/>
          </p:cNvSpPr>
          <p:nvPr>
            <p:ph type="title"/>
          </p:nvPr>
        </p:nvSpPr>
        <p:spPr>
          <a:xfrm>
            <a:off x="330737" y="543217"/>
            <a:ext cx="8184613" cy="721379"/>
          </a:xfrm>
        </p:spPr>
        <p:txBody>
          <a:bodyPr rtlCol="0">
            <a:noAutofit/>
          </a:bodyPr>
          <a:lstStyle/>
          <a:p>
            <a:pPr rtl="0"/>
            <a:r>
              <a:rPr kumimoji="0" lang="it-IT" sz="2400" b="0" i="0" u="none" kern="1200" cap="none" spc="0" normalizeH="0" baseline="0" noProof="0" dirty="0">
                <a:ln>
                  <a:noFill/>
                </a:ln>
                <a:solidFill>
                  <a:srgbClr val="954F72"/>
                </a:solidFill>
                <a:effectLst/>
                <a:uLnTx/>
                <a:uFillTx/>
                <a:latin typeface="Tw Cen MT"/>
                <a:ea typeface="+mj-ea"/>
                <a:cs typeface="+mj-cs"/>
              </a:rPr>
              <a:t>L’ATTESTAZIONE ANTIRICICLAGGIO DEL PROFESSIONISTA NELLE CESSIONI DI BONUS EDILIZI</a:t>
            </a:r>
            <a:endParaRPr lang="it-IT" sz="2400" dirty="0">
              <a:solidFill>
                <a:schemeClr val="accent5"/>
              </a:solidFill>
            </a:endParaRPr>
          </a:p>
        </p:txBody>
      </p:sp>
      <p:sp>
        <p:nvSpPr>
          <p:cNvPr id="12" name="Segnaposto data 11">
            <a:extLst>
              <a:ext uri="{FF2B5EF4-FFF2-40B4-BE49-F238E27FC236}">
                <a16:creationId xmlns:a16="http://schemas.microsoft.com/office/drawing/2014/main" id="{BB55F5DE-D801-496C-806A-73E6EF45CB06}"/>
              </a:ext>
            </a:extLst>
          </p:cNvPr>
          <p:cNvSpPr>
            <a:spLocks noGrp="1"/>
          </p:cNvSpPr>
          <p:nvPr>
            <p:ph type="dt" sz="half" idx="10"/>
          </p:nvPr>
        </p:nvSpPr>
        <p:spPr/>
        <p:txBody>
          <a:bodyPr rtlCol="0"/>
          <a:lstStyle/>
          <a:p>
            <a:pPr defTabSz="685800">
              <a:defRPr/>
            </a:pPr>
            <a:r>
              <a:rPr lang="it-IT" sz="1200" dirty="0">
                <a:solidFill>
                  <a:prstClr val="black">
                    <a:tint val="75000"/>
                  </a:prstClr>
                </a:solidFill>
                <a:latin typeface="Calibri" panose="020F0502020204030204"/>
              </a:rPr>
              <a:t>08/06/2023</a:t>
            </a:r>
          </a:p>
        </p:txBody>
      </p:sp>
      <p:sp>
        <p:nvSpPr>
          <p:cNvPr id="14" name="Segnaposto numero diapositiva 13">
            <a:extLst>
              <a:ext uri="{FF2B5EF4-FFF2-40B4-BE49-F238E27FC236}">
                <a16:creationId xmlns:a16="http://schemas.microsoft.com/office/drawing/2014/main" id="{47FB0EFA-9228-4C2B-BC70-5B5C93771274}"/>
              </a:ext>
            </a:extLst>
          </p:cNvPr>
          <p:cNvSpPr>
            <a:spLocks noGrp="1"/>
          </p:cNvSpPr>
          <p:nvPr>
            <p:ph type="sldNum" sz="quarter" idx="12"/>
          </p:nvPr>
        </p:nvSpPr>
        <p:spPr/>
        <p:txBody>
          <a:bodyPr rtlCol="0"/>
          <a:lstStyle/>
          <a:p>
            <a:pPr defTabSz="685800">
              <a:defRPr/>
            </a:pPr>
            <a:fld id="{D76B855D-E9CC-4FF8-AD85-6CDC7B89A0DE}" type="slidenum">
              <a:rPr lang="it-IT" sz="1200">
                <a:solidFill>
                  <a:prstClr val="black">
                    <a:tint val="75000"/>
                  </a:prstClr>
                </a:solidFill>
                <a:latin typeface="Calibri" panose="020F0502020204030204"/>
              </a:rPr>
              <a:pPr defTabSz="685800">
                <a:defRPr/>
              </a:pPr>
              <a:t>19</a:t>
            </a:fld>
            <a:endParaRPr lang="it-IT" sz="1200" dirty="0">
              <a:solidFill>
                <a:prstClr val="black">
                  <a:tint val="75000"/>
                </a:prstClr>
              </a:solidFill>
              <a:latin typeface="Calibri" panose="020F0502020204030204"/>
            </a:endParaRPr>
          </a:p>
        </p:txBody>
      </p:sp>
      <p:sp>
        <p:nvSpPr>
          <p:cNvPr id="5" name="Sottotitolo 2">
            <a:extLst>
              <a:ext uri="{FF2B5EF4-FFF2-40B4-BE49-F238E27FC236}">
                <a16:creationId xmlns:a16="http://schemas.microsoft.com/office/drawing/2014/main" id="{22C9922E-537C-7074-C986-9B416A0669AE}"/>
              </a:ext>
            </a:extLst>
          </p:cNvPr>
          <p:cNvSpPr txBox="1">
            <a:spLocks/>
          </p:cNvSpPr>
          <p:nvPr/>
        </p:nvSpPr>
        <p:spPr>
          <a:xfrm>
            <a:off x="395199" y="1554075"/>
            <a:ext cx="7655859" cy="4295941"/>
          </a:xfrm>
          <a:prstGeom prst="rect">
            <a:avLst/>
          </a:prstGeom>
        </p:spPr>
        <p:txBody>
          <a:bodyP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just">
              <a:lnSpc>
                <a:spcPct val="100000"/>
              </a:lnSpc>
              <a:spcAft>
                <a:spcPts val="800"/>
              </a:spcAft>
            </a:pPr>
            <a:r>
              <a:rPr lang="it-IT" sz="1800" dirty="0">
                <a:solidFill>
                  <a:srgbClr val="336699"/>
                </a:solidFill>
                <a:latin typeface="Avenir Next LT Pro" panose="020B0504020202020204" pitchFamily="34" charset="0"/>
              </a:rPr>
              <a:t>La conseguenza pratica di ciò è che le banche cessionarie hanno richiesto l'attestazione avente a oggetto l’avvenuto assolvimento degli obblighi antiriciclaggio di cui agli artt. 35 e 42 del </a:t>
            </a:r>
            <a:r>
              <a:rPr lang="it-IT" sz="1800" dirty="0" err="1">
                <a:solidFill>
                  <a:srgbClr val="336699"/>
                </a:solidFill>
                <a:latin typeface="Avenir Next LT Pro" panose="020B0504020202020204" pitchFamily="34" charset="0"/>
              </a:rPr>
              <a:t>D.Lgs.</a:t>
            </a:r>
            <a:r>
              <a:rPr lang="it-IT" sz="1800" dirty="0">
                <a:solidFill>
                  <a:srgbClr val="336699"/>
                </a:solidFill>
                <a:latin typeface="Avenir Next LT Pro" panose="020B0504020202020204" pitchFamily="34" charset="0"/>
              </a:rPr>
              <a:t> 231/2007, mal interpretando il disposto normativo. </a:t>
            </a:r>
          </a:p>
          <a:p>
            <a:pPr algn="just">
              <a:lnSpc>
                <a:spcPct val="100000"/>
              </a:lnSpc>
              <a:spcAft>
                <a:spcPts val="800"/>
              </a:spcAft>
            </a:pPr>
            <a:r>
              <a:rPr lang="it-IT" sz="1800" dirty="0">
                <a:solidFill>
                  <a:srgbClr val="336699"/>
                </a:solidFill>
                <a:latin typeface="Avenir Next LT Pro" panose="020B0504020202020204" pitchFamily="34" charset="0"/>
              </a:rPr>
              <a:t>La predetta disposizione suscita perplessità a causa del richiamo ai soggetti obbligati di cui all’art. 3 del </a:t>
            </a:r>
            <a:r>
              <a:rPr lang="it-IT" sz="1800" dirty="0" err="1">
                <a:solidFill>
                  <a:srgbClr val="336699"/>
                </a:solidFill>
                <a:latin typeface="Avenir Next LT Pro" panose="020B0504020202020204" pitchFamily="34" charset="0"/>
              </a:rPr>
              <a:t>D.Lgs.</a:t>
            </a:r>
            <a:r>
              <a:rPr lang="it-IT" sz="1800" dirty="0">
                <a:solidFill>
                  <a:srgbClr val="336699"/>
                </a:solidFill>
                <a:latin typeface="Avenir Next LT Pro" panose="020B0504020202020204" pitchFamily="34" charset="0"/>
              </a:rPr>
              <a:t> 231/2007 e del contestuale utilizzo del termine “</a:t>
            </a:r>
            <a:r>
              <a:rPr lang="it-IT" sz="1800" b="1" dirty="0">
                <a:solidFill>
                  <a:srgbClr val="FF0000"/>
                </a:solidFill>
                <a:latin typeface="Avenir Next LT Pro" panose="020B0504020202020204" pitchFamily="34" charset="0"/>
              </a:rPr>
              <a:t>intervengono</a:t>
            </a:r>
            <a:r>
              <a:rPr lang="it-IT" sz="1800" dirty="0">
                <a:solidFill>
                  <a:srgbClr val="336699"/>
                </a:solidFill>
                <a:latin typeface="Avenir Next LT Pro" panose="020B0504020202020204" pitchFamily="34" charset="0"/>
              </a:rPr>
              <a:t>”. </a:t>
            </a:r>
          </a:p>
          <a:p>
            <a:pPr algn="just">
              <a:lnSpc>
                <a:spcPct val="100000"/>
              </a:lnSpc>
              <a:spcAft>
                <a:spcPts val="800"/>
              </a:spcAft>
            </a:pPr>
            <a:r>
              <a:rPr lang="it-IT" sz="1800" dirty="0">
                <a:solidFill>
                  <a:srgbClr val="336699"/>
                </a:solidFill>
                <a:latin typeface="Avenir Next LT Pro" panose="020B0504020202020204" pitchFamily="34" charset="0"/>
              </a:rPr>
              <a:t>Tale formulazione, infatti, si presta a ingenerare l’errato convincimento che la norma sia rivolta anche ai professionisti, in quanto ricompresi tra i soggetti obbligati ex art. 3.</a:t>
            </a:r>
          </a:p>
        </p:txBody>
      </p:sp>
    </p:spTree>
    <p:extLst>
      <p:ext uri="{BB962C8B-B14F-4D97-AF65-F5344CB8AC3E}">
        <p14:creationId xmlns:p14="http://schemas.microsoft.com/office/powerpoint/2010/main" val="40603778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36E49C-11A0-4C95-8A6E-FC7E9C57C105}"/>
              </a:ext>
            </a:extLst>
          </p:cNvPr>
          <p:cNvSpPr>
            <a:spLocks noGrp="1"/>
          </p:cNvSpPr>
          <p:nvPr>
            <p:ph type="title"/>
          </p:nvPr>
        </p:nvSpPr>
        <p:spPr/>
        <p:txBody>
          <a:bodyPr rtlCol="0"/>
          <a:lstStyle/>
          <a:p>
            <a:pPr rtl="0"/>
            <a:r>
              <a:rPr lang="it-IT" dirty="0">
                <a:solidFill>
                  <a:schemeClr val="accent5"/>
                </a:solidFill>
              </a:rPr>
              <a:t>Argomenti trattati</a:t>
            </a:r>
          </a:p>
        </p:txBody>
      </p:sp>
      <p:sp>
        <p:nvSpPr>
          <p:cNvPr id="3" name="Segnaposto contenuto 2">
            <a:extLst>
              <a:ext uri="{FF2B5EF4-FFF2-40B4-BE49-F238E27FC236}">
                <a16:creationId xmlns:a16="http://schemas.microsoft.com/office/drawing/2014/main" id="{869C3FD2-AF88-4EF1-AFB7-5D31BD5AA0BF}"/>
              </a:ext>
            </a:extLst>
          </p:cNvPr>
          <p:cNvSpPr>
            <a:spLocks noGrp="1"/>
          </p:cNvSpPr>
          <p:nvPr>
            <p:ph idx="1"/>
          </p:nvPr>
        </p:nvSpPr>
        <p:spPr>
          <a:xfrm>
            <a:off x="3929974" y="1050586"/>
            <a:ext cx="4717915" cy="5583678"/>
          </a:xfrm>
        </p:spPr>
        <p:txBody>
          <a:bodyPr rtlCol="0"/>
          <a:lstStyle/>
          <a:p>
            <a:pPr marL="342900" indent="-342900">
              <a:buFont typeface="Wingdings" panose="05000000000000000000" pitchFamily="2" charset="2"/>
              <a:buChar char="Ø"/>
            </a:pPr>
            <a:r>
              <a:rPr lang="it-IT" dirty="0">
                <a:solidFill>
                  <a:srgbClr val="336699"/>
                </a:solidFill>
              </a:rPr>
              <a:t>Il Titolare Effettivo nel quadro RU del Modello Redditi;</a:t>
            </a:r>
          </a:p>
          <a:p>
            <a:pPr marL="342900" indent="-342900">
              <a:buFont typeface="Wingdings" panose="05000000000000000000" pitchFamily="2" charset="2"/>
              <a:buChar char="Ø"/>
            </a:pPr>
            <a:r>
              <a:rPr lang="it-IT" dirty="0">
                <a:solidFill>
                  <a:srgbClr val="336699"/>
                </a:solidFill>
              </a:rPr>
              <a:t>Il piano ispettivo 2023 della Guardia di Finanza;</a:t>
            </a:r>
          </a:p>
          <a:p>
            <a:pPr marL="342900" indent="-342900">
              <a:buFont typeface="Wingdings" panose="05000000000000000000" pitchFamily="2" charset="2"/>
              <a:buChar char="Ø"/>
            </a:pPr>
            <a:r>
              <a:rPr lang="it-IT" dirty="0">
                <a:solidFill>
                  <a:srgbClr val="336699"/>
                </a:solidFill>
              </a:rPr>
              <a:t>L’attestazione antiriciclaggio del professionista nelle cessioni di bonus edilizi;</a:t>
            </a:r>
          </a:p>
          <a:p>
            <a:pPr marL="342900" indent="-342900">
              <a:buFont typeface="Wingdings" panose="05000000000000000000" pitchFamily="2" charset="2"/>
              <a:buChar char="Ø"/>
            </a:pPr>
            <a:r>
              <a:rPr lang="it-IT" dirty="0">
                <a:solidFill>
                  <a:srgbClr val="336699"/>
                </a:solidFill>
              </a:rPr>
              <a:t>La Riforma Cartabia e gli impatti sugli adempimenti antiriciclaggio;</a:t>
            </a:r>
          </a:p>
          <a:p>
            <a:pPr marL="342900" indent="-342900">
              <a:buFont typeface="Wingdings" panose="05000000000000000000" pitchFamily="2" charset="2"/>
              <a:buChar char="Ø"/>
            </a:pPr>
            <a:r>
              <a:rPr lang="it-IT" dirty="0">
                <a:solidFill>
                  <a:srgbClr val="336699"/>
                </a:solidFill>
              </a:rPr>
              <a:t>Le novità dall’Europa;</a:t>
            </a:r>
          </a:p>
          <a:p>
            <a:pPr marL="342900" indent="-342900">
              <a:buFont typeface="Wingdings" panose="05000000000000000000" pitchFamily="2" charset="2"/>
              <a:buChar char="Ø"/>
            </a:pPr>
            <a:r>
              <a:rPr lang="it-IT" dirty="0">
                <a:solidFill>
                  <a:srgbClr val="336699"/>
                </a:solidFill>
              </a:rPr>
              <a:t>Emanazione del decreto di «Approvazione delle specifiche tecniche del formato elettronico della Comunicazione Unica d’impresa.</a:t>
            </a:r>
            <a:endParaRPr lang="it-IT" dirty="0">
              <a:solidFill>
                <a:srgbClr val="BC829F"/>
              </a:solidFill>
            </a:endParaRPr>
          </a:p>
        </p:txBody>
      </p:sp>
      <p:sp>
        <p:nvSpPr>
          <p:cNvPr id="4" name="Segnaposto data 3">
            <a:extLst>
              <a:ext uri="{FF2B5EF4-FFF2-40B4-BE49-F238E27FC236}">
                <a16:creationId xmlns:a16="http://schemas.microsoft.com/office/drawing/2014/main" id="{78C8B647-084C-492D-A242-148BEA5B6823}"/>
              </a:ext>
            </a:extLst>
          </p:cNvPr>
          <p:cNvSpPr>
            <a:spLocks noGrp="1"/>
          </p:cNvSpPr>
          <p:nvPr>
            <p:ph type="dt" sz="half" idx="10"/>
          </p:nvPr>
        </p:nvSpPr>
        <p:spPr/>
        <p:txBody>
          <a:bodyPr vert="horz" lIns="91440" tIns="45720" rIns="91440" bIns="45720" rtlCol="0" anchor="ctr"/>
          <a:lstStyle/>
          <a:p>
            <a:pPr defTabSz="685800"/>
            <a:r>
              <a:rPr lang="it-IT" sz="1200" dirty="0">
                <a:solidFill>
                  <a:prstClr val="black">
                    <a:tint val="75000"/>
                  </a:prstClr>
                </a:solidFill>
                <a:latin typeface="Calibri" panose="020F0502020204030204"/>
              </a:rPr>
              <a:t>08/06/2023</a:t>
            </a:r>
          </a:p>
        </p:txBody>
      </p:sp>
      <p:sp>
        <p:nvSpPr>
          <p:cNvPr id="6" name="Segnaposto numero diapositiva 5">
            <a:extLst>
              <a:ext uri="{FF2B5EF4-FFF2-40B4-BE49-F238E27FC236}">
                <a16:creationId xmlns:a16="http://schemas.microsoft.com/office/drawing/2014/main" id="{88AB1A36-2D6E-4392-AAA4-996FFE03208D}"/>
              </a:ext>
            </a:extLst>
          </p:cNvPr>
          <p:cNvSpPr>
            <a:spLocks noGrp="1"/>
          </p:cNvSpPr>
          <p:nvPr>
            <p:ph type="sldNum" sz="quarter" idx="12"/>
          </p:nvPr>
        </p:nvSpPr>
        <p:spPr/>
        <p:txBody>
          <a:bodyPr vert="horz" lIns="91440" tIns="45720" rIns="91440" bIns="45720" rtlCol="0" anchor="ctr"/>
          <a:lstStyle/>
          <a:p>
            <a:pPr defTabSz="685800"/>
            <a:fld id="{D76B855D-E9CC-4FF8-AD85-6CDC7B89A0DE}" type="slidenum">
              <a:rPr lang="it-IT" sz="1200">
                <a:solidFill>
                  <a:prstClr val="black">
                    <a:tint val="75000"/>
                  </a:prstClr>
                </a:solidFill>
                <a:latin typeface="Calibri" panose="020F0502020204030204"/>
              </a:rPr>
              <a:pPr defTabSz="685800"/>
              <a:t>2</a:t>
            </a:fld>
            <a:endParaRPr lang="it-IT" sz="1200">
              <a:solidFill>
                <a:prstClr val="black">
                  <a:tint val="75000"/>
                </a:prstClr>
              </a:solidFill>
              <a:latin typeface="Calibri" panose="020F0502020204030204"/>
            </a:endParaRPr>
          </a:p>
        </p:txBody>
      </p:sp>
    </p:spTree>
    <p:extLst>
      <p:ext uri="{BB962C8B-B14F-4D97-AF65-F5344CB8AC3E}">
        <p14:creationId xmlns:p14="http://schemas.microsoft.com/office/powerpoint/2010/main" val="551602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olo 1">
            <a:extLst>
              <a:ext uri="{FF2B5EF4-FFF2-40B4-BE49-F238E27FC236}">
                <a16:creationId xmlns:a16="http://schemas.microsoft.com/office/drawing/2014/main" id="{E78514DD-3FC6-4AEF-9C9C-057CF64C8E2D}"/>
              </a:ext>
            </a:extLst>
          </p:cNvPr>
          <p:cNvSpPr>
            <a:spLocks noGrp="1"/>
          </p:cNvSpPr>
          <p:nvPr>
            <p:ph type="title"/>
          </p:nvPr>
        </p:nvSpPr>
        <p:spPr>
          <a:xfrm>
            <a:off x="330737" y="543217"/>
            <a:ext cx="8184613" cy="721379"/>
          </a:xfrm>
        </p:spPr>
        <p:txBody>
          <a:bodyPr rtlCol="0">
            <a:noAutofit/>
          </a:bodyPr>
          <a:lstStyle/>
          <a:p>
            <a:pPr rtl="0"/>
            <a:r>
              <a:rPr kumimoji="0" lang="it-IT" sz="2400" b="0" i="0" u="none" kern="1200" cap="none" spc="0" normalizeH="0" baseline="0" noProof="0" dirty="0">
                <a:ln>
                  <a:noFill/>
                </a:ln>
                <a:solidFill>
                  <a:srgbClr val="954F72"/>
                </a:solidFill>
                <a:effectLst/>
                <a:uLnTx/>
                <a:uFillTx/>
                <a:latin typeface="Tw Cen MT"/>
                <a:ea typeface="+mj-ea"/>
                <a:cs typeface="+mj-cs"/>
              </a:rPr>
              <a:t>L’ATTESTAZIONE ANTIRICICLAGGIO DEL PROFESSIONISTA NELLE CESSIONI DI BONUS EDILIZI</a:t>
            </a:r>
            <a:endParaRPr lang="it-IT" sz="2400" dirty="0">
              <a:solidFill>
                <a:schemeClr val="accent5"/>
              </a:solidFill>
            </a:endParaRPr>
          </a:p>
        </p:txBody>
      </p:sp>
      <p:sp>
        <p:nvSpPr>
          <p:cNvPr id="12" name="Segnaposto data 11">
            <a:extLst>
              <a:ext uri="{FF2B5EF4-FFF2-40B4-BE49-F238E27FC236}">
                <a16:creationId xmlns:a16="http://schemas.microsoft.com/office/drawing/2014/main" id="{BB55F5DE-D801-496C-806A-73E6EF45CB06}"/>
              </a:ext>
            </a:extLst>
          </p:cNvPr>
          <p:cNvSpPr>
            <a:spLocks noGrp="1"/>
          </p:cNvSpPr>
          <p:nvPr>
            <p:ph type="dt" sz="half" idx="10"/>
          </p:nvPr>
        </p:nvSpPr>
        <p:spPr/>
        <p:txBody>
          <a:bodyPr rtlCol="0"/>
          <a:lstStyle/>
          <a:p>
            <a:pPr defTabSz="685800">
              <a:defRPr/>
            </a:pPr>
            <a:r>
              <a:rPr lang="it-IT" sz="1200" dirty="0">
                <a:solidFill>
                  <a:prstClr val="black">
                    <a:tint val="75000"/>
                  </a:prstClr>
                </a:solidFill>
                <a:latin typeface="Calibri" panose="020F0502020204030204"/>
              </a:rPr>
              <a:t>08/06/2023</a:t>
            </a:r>
          </a:p>
        </p:txBody>
      </p:sp>
      <p:sp>
        <p:nvSpPr>
          <p:cNvPr id="14" name="Segnaposto numero diapositiva 13">
            <a:extLst>
              <a:ext uri="{FF2B5EF4-FFF2-40B4-BE49-F238E27FC236}">
                <a16:creationId xmlns:a16="http://schemas.microsoft.com/office/drawing/2014/main" id="{47FB0EFA-9228-4C2B-BC70-5B5C93771274}"/>
              </a:ext>
            </a:extLst>
          </p:cNvPr>
          <p:cNvSpPr>
            <a:spLocks noGrp="1"/>
          </p:cNvSpPr>
          <p:nvPr>
            <p:ph type="sldNum" sz="quarter" idx="12"/>
          </p:nvPr>
        </p:nvSpPr>
        <p:spPr/>
        <p:txBody>
          <a:bodyPr rtlCol="0"/>
          <a:lstStyle/>
          <a:p>
            <a:pPr defTabSz="685800">
              <a:defRPr/>
            </a:pPr>
            <a:fld id="{D76B855D-E9CC-4FF8-AD85-6CDC7B89A0DE}" type="slidenum">
              <a:rPr lang="it-IT" sz="1200">
                <a:solidFill>
                  <a:prstClr val="black">
                    <a:tint val="75000"/>
                  </a:prstClr>
                </a:solidFill>
                <a:latin typeface="Calibri" panose="020F0502020204030204"/>
              </a:rPr>
              <a:pPr defTabSz="685800">
                <a:defRPr/>
              </a:pPr>
              <a:t>20</a:t>
            </a:fld>
            <a:endParaRPr lang="it-IT" sz="1200" dirty="0">
              <a:solidFill>
                <a:prstClr val="black">
                  <a:tint val="75000"/>
                </a:prstClr>
              </a:solidFill>
              <a:latin typeface="Calibri" panose="020F0502020204030204"/>
            </a:endParaRPr>
          </a:p>
        </p:txBody>
      </p:sp>
      <p:sp>
        <p:nvSpPr>
          <p:cNvPr id="5" name="Sottotitolo 2">
            <a:extLst>
              <a:ext uri="{FF2B5EF4-FFF2-40B4-BE49-F238E27FC236}">
                <a16:creationId xmlns:a16="http://schemas.microsoft.com/office/drawing/2014/main" id="{22C9922E-537C-7074-C986-9B416A0669AE}"/>
              </a:ext>
            </a:extLst>
          </p:cNvPr>
          <p:cNvSpPr txBox="1">
            <a:spLocks/>
          </p:cNvSpPr>
          <p:nvPr/>
        </p:nvSpPr>
        <p:spPr>
          <a:xfrm>
            <a:off x="368305" y="1392710"/>
            <a:ext cx="7655859" cy="4295941"/>
          </a:xfrm>
          <a:prstGeom prst="rect">
            <a:avLst/>
          </a:prstGeom>
        </p:spPr>
        <p:txBody>
          <a:bodyPr>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just">
              <a:lnSpc>
                <a:spcPct val="100000"/>
              </a:lnSpc>
              <a:spcAft>
                <a:spcPts val="800"/>
              </a:spcAft>
            </a:pPr>
            <a:r>
              <a:rPr lang="it-IT" sz="1900" dirty="0">
                <a:solidFill>
                  <a:srgbClr val="336699"/>
                </a:solidFill>
                <a:latin typeface="Avenir Next LT Pro" panose="020B0504020202020204" pitchFamily="34" charset="0"/>
              </a:rPr>
              <a:t>Il CNDCEC ha sottoposto all’attenzione del Governo una proposta emendativa sul tema, allo scopo di riformulare la norma al fine di operare una distinzione nell’ambito dei soggetti obbligati di cui al decreto antiriciclaggio, </a:t>
            </a:r>
            <a:r>
              <a:rPr lang="it-IT" sz="1900" b="1" u="sng" dirty="0">
                <a:solidFill>
                  <a:srgbClr val="336699"/>
                </a:solidFill>
                <a:latin typeface="Avenir Next LT Pro" panose="020B0504020202020204" pitchFamily="34" charset="0"/>
              </a:rPr>
              <a:t>riconducendo la richiesta attestazione ai soli istituti di credito e banche qualora intervengano, nella qualità di cessionari, nell’operazione.</a:t>
            </a:r>
            <a:r>
              <a:rPr lang="it-IT" sz="1900" dirty="0">
                <a:solidFill>
                  <a:srgbClr val="336699"/>
                </a:solidFill>
                <a:latin typeface="Avenir Next LT Pro" panose="020B0504020202020204" pitchFamily="34" charset="0"/>
              </a:rPr>
              <a:t> </a:t>
            </a:r>
          </a:p>
          <a:p>
            <a:pPr algn="just">
              <a:lnSpc>
                <a:spcPct val="100000"/>
              </a:lnSpc>
              <a:spcAft>
                <a:spcPts val="800"/>
              </a:spcAft>
            </a:pPr>
            <a:r>
              <a:rPr lang="it-IT" sz="1900" dirty="0">
                <a:solidFill>
                  <a:srgbClr val="336699"/>
                </a:solidFill>
                <a:latin typeface="Avenir Next LT Pro" panose="020B0504020202020204" pitchFamily="34" charset="0"/>
              </a:rPr>
              <a:t>Il termine “</a:t>
            </a:r>
            <a:r>
              <a:rPr lang="it-IT" sz="1900" dirty="0">
                <a:solidFill>
                  <a:srgbClr val="FF0000"/>
                </a:solidFill>
                <a:latin typeface="Avenir Next LT Pro" panose="020B0504020202020204" pitchFamily="34" charset="0"/>
              </a:rPr>
              <a:t>intervengono</a:t>
            </a:r>
            <a:r>
              <a:rPr lang="it-IT" sz="1900" dirty="0">
                <a:solidFill>
                  <a:srgbClr val="336699"/>
                </a:solidFill>
                <a:latin typeface="Avenir Next LT Pro" panose="020B0504020202020204" pitchFamily="34" charset="0"/>
              </a:rPr>
              <a:t>”, andrebbe sostituito con “</a:t>
            </a:r>
            <a:r>
              <a:rPr lang="it-IT" sz="1900" dirty="0">
                <a:solidFill>
                  <a:srgbClr val="FF0000"/>
                </a:solidFill>
                <a:latin typeface="Avenir Next LT Pro" panose="020B0504020202020204" pitchFamily="34" charset="0"/>
              </a:rPr>
              <a:t>sono</a:t>
            </a:r>
            <a:r>
              <a:rPr lang="it-IT" sz="1900" dirty="0">
                <a:solidFill>
                  <a:srgbClr val="336699"/>
                </a:solidFill>
                <a:latin typeface="Avenir Next LT Pro" panose="020B0504020202020204" pitchFamily="34" charset="0"/>
              </a:rPr>
              <a:t> </a:t>
            </a:r>
            <a:r>
              <a:rPr lang="it-IT" sz="1900" dirty="0">
                <a:solidFill>
                  <a:srgbClr val="FF0000"/>
                </a:solidFill>
                <a:latin typeface="Avenir Next LT Pro" panose="020B0504020202020204" pitchFamily="34" charset="0"/>
              </a:rPr>
              <a:t>controparte</a:t>
            </a:r>
            <a:r>
              <a:rPr lang="it-IT" sz="1900" dirty="0">
                <a:solidFill>
                  <a:srgbClr val="336699"/>
                </a:solidFill>
                <a:latin typeface="Avenir Next LT Pro" panose="020B0504020202020204" pitchFamily="34" charset="0"/>
              </a:rPr>
              <a:t>” nelle cessioni comunicate. </a:t>
            </a:r>
          </a:p>
          <a:p>
            <a:pPr algn="just">
              <a:lnSpc>
                <a:spcPct val="100000"/>
              </a:lnSpc>
              <a:spcAft>
                <a:spcPts val="800"/>
              </a:spcAft>
            </a:pPr>
            <a:r>
              <a:rPr lang="it-IT" sz="1900" dirty="0">
                <a:solidFill>
                  <a:srgbClr val="336699"/>
                </a:solidFill>
                <a:latin typeface="Avenir Next LT Pro" panose="020B0504020202020204" pitchFamily="34" charset="0"/>
              </a:rPr>
              <a:t>Tutte le proposte emendative al decreto legge numero 11 del 2023 sulla cessione dei crediti, presentate dal Consiglio Nazionale dei Commercialisti, </a:t>
            </a:r>
            <a:r>
              <a:rPr lang="it-IT" sz="1900" b="1" dirty="0">
                <a:solidFill>
                  <a:srgbClr val="336699"/>
                </a:solidFill>
                <a:latin typeface="Avenir Next LT Pro" panose="020B0504020202020204" pitchFamily="34" charset="0"/>
              </a:rPr>
              <a:t>sono state accolte </a:t>
            </a:r>
            <a:r>
              <a:rPr lang="it-IT" sz="1900" dirty="0">
                <a:solidFill>
                  <a:srgbClr val="336699"/>
                </a:solidFill>
                <a:latin typeface="Avenir Next LT Pro" panose="020B0504020202020204" pitchFamily="34" charset="0"/>
              </a:rPr>
              <a:t>nel percorso parlamentare di conversione in legge.</a:t>
            </a:r>
          </a:p>
        </p:txBody>
      </p:sp>
    </p:spTree>
    <p:extLst>
      <p:ext uri="{BB962C8B-B14F-4D97-AF65-F5344CB8AC3E}">
        <p14:creationId xmlns:p14="http://schemas.microsoft.com/office/powerpoint/2010/main" val="14062084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olo 1">
            <a:extLst>
              <a:ext uri="{FF2B5EF4-FFF2-40B4-BE49-F238E27FC236}">
                <a16:creationId xmlns:a16="http://schemas.microsoft.com/office/drawing/2014/main" id="{E78514DD-3FC6-4AEF-9C9C-057CF64C8E2D}"/>
              </a:ext>
            </a:extLst>
          </p:cNvPr>
          <p:cNvSpPr>
            <a:spLocks noGrp="1"/>
          </p:cNvSpPr>
          <p:nvPr>
            <p:ph type="title"/>
          </p:nvPr>
        </p:nvSpPr>
        <p:spPr>
          <a:xfrm>
            <a:off x="330737" y="543217"/>
            <a:ext cx="8184613" cy="721379"/>
          </a:xfrm>
        </p:spPr>
        <p:txBody>
          <a:bodyPr rtlCol="0">
            <a:noAutofit/>
          </a:bodyPr>
          <a:lstStyle/>
          <a:p>
            <a:pPr rtl="0"/>
            <a:r>
              <a:rPr kumimoji="0" lang="it-IT" sz="2400" b="0" i="0" u="none" kern="1200" cap="none" spc="0" normalizeH="0" baseline="0" noProof="0" dirty="0">
                <a:ln>
                  <a:noFill/>
                </a:ln>
                <a:solidFill>
                  <a:srgbClr val="954F72"/>
                </a:solidFill>
                <a:effectLst/>
                <a:uLnTx/>
                <a:uFillTx/>
                <a:latin typeface="Tw Cen MT"/>
                <a:ea typeface="+mj-ea"/>
                <a:cs typeface="+mj-cs"/>
              </a:rPr>
              <a:t>L’ATTESTAZIONE ANTIRICICLAGGIO DEL PROFESSIONISTA NELLE CESSIONI DI BONUS EDILIZI</a:t>
            </a:r>
            <a:endParaRPr lang="it-IT" sz="2400" dirty="0">
              <a:solidFill>
                <a:schemeClr val="accent5"/>
              </a:solidFill>
            </a:endParaRPr>
          </a:p>
        </p:txBody>
      </p:sp>
      <p:sp>
        <p:nvSpPr>
          <p:cNvPr id="12" name="Segnaposto data 11">
            <a:extLst>
              <a:ext uri="{FF2B5EF4-FFF2-40B4-BE49-F238E27FC236}">
                <a16:creationId xmlns:a16="http://schemas.microsoft.com/office/drawing/2014/main" id="{BB55F5DE-D801-496C-806A-73E6EF45CB06}"/>
              </a:ext>
            </a:extLst>
          </p:cNvPr>
          <p:cNvSpPr>
            <a:spLocks noGrp="1"/>
          </p:cNvSpPr>
          <p:nvPr>
            <p:ph type="dt" sz="half" idx="10"/>
          </p:nvPr>
        </p:nvSpPr>
        <p:spPr/>
        <p:txBody>
          <a:bodyPr rtlCol="0"/>
          <a:lstStyle/>
          <a:p>
            <a:pPr defTabSz="685800">
              <a:defRPr/>
            </a:pPr>
            <a:r>
              <a:rPr lang="it-IT" sz="1200" dirty="0">
                <a:solidFill>
                  <a:prstClr val="black">
                    <a:tint val="75000"/>
                  </a:prstClr>
                </a:solidFill>
                <a:latin typeface="Calibri" panose="020F0502020204030204"/>
              </a:rPr>
              <a:t>08/06/2023</a:t>
            </a:r>
          </a:p>
        </p:txBody>
      </p:sp>
      <p:sp>
        <p:nvSpPr>
          <p:cNvPr id="14" name="Segnaposto numero diapositiva 13">
            <a:extLst>
              <a:ext uri="{FF2B5EF4-FFF2-40B4-BE49-F238E27FC236}">
                <a16:creationId xmlns:a16="http://schemas.microsoft.com/office/drawing/2014/main" id="{47FB0EFA-9228-4C2B-BC70-5B5C93771274}"/>
              </a:ext>
            </a:extLst>
          </p:cNvPr>
          <p:cNvSpPr>
            <a:spLocks noGrp="1"/>
          </p:cNvSpPr>
          <p:nvPr>
            <p:ph type="sldNum" sz="quarter" idx="12"/>
          </p:nvPr>
        </p:nvSpPr>
        <p:spPr/>
        <p:txBody>
          <a:bodyPr rtlCol="0"/>
          <a:lstStyle/>
          <a:p>
            <a:pPr defTabSz="685800">
              <a:defRPr/>
            </a:pPr>
            <a:fld id="{D76B855D-E9CC-4FF8-AD85-6CDC7B89A0DE}" type="slidenum">
              <a:rPr lang="it-IT" sz="1200">
                <a:solidFill>
                  <a:prstClr val="black">
                    <a:tint val="75000"/>
                  </a:prstClr>
                </a:solidFill>
                <a:latin typeface="Calibri" panose="020F0502020204030204"/>
              </a:rPr>
              <a:pPr defTabSz="685800">
                <a:defRPr/>
              </a:pPr>
              <a:t>21</a:t>
            </a:fld>
            <a:endParaRPr lang="it-IT" sz="1200" dirty="0">
              <a:solidFill>
                <a:prstClr val="black">
                  <a:tint val="75000"/>
                </a:prstClr>
              </a:solidFill>
              <a:latin typeface="Calibri" panose="020F0502020204030204"/>
            </a:endParaRPr>
          </a:p>
        </p:txBody>
      </p:sp>
      <p:sp>
        <p:nvSpPr>
          <p:cNvPr id="5" name="Sottotitolo 2">
            <a:extLst>
              <a:ext uri="{FF2B5EF4-FFF2-40B4-BE49-F238E27FC236}">
                <a16:creationId xmlns:a16="http://schemas.microsoft.com/office/drawing/2014/main" id="{22C9922E-537C-7074-C986-9B416A0669AE}"/>
              </a:ext>
            </a:extLst>
          </p:cNvPr>
          <p:cNvSpPr txBox="1">
            <a:spLocks/>
          </p:cNvSpPr>
          <p:nvPr/>
        </p:nvSpPr>
        <p:spPr>
          <a:xfrm>
            <a:off x="368305" y="1392710"/>
            <a:ext cx="7655859" cy="4295941"/>
          </a:xfrm>
          <a:prstGeom prst="rect">
            <a:avLst/>
          </a:prstGeom>
        </p:spPr>
        <p:txBody>
          <a:bodyPr>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just">
              <a:lnSpc>
                <a:spcPct val="150000"/>
              </a:lnSpc>
              <a:spcAft>
                <a:spcPts val="800"/>
              </a:spcAft>
            </a:pPr>
            <a:r>
              <a:rPr lang="it-IT" sz="1800" dirty="0">
                <a:solidFill>
                  <a:srgbClr val="336699"/>
                </a:solidFill>
                <a:latin typeface="Avenir Next LT Pro" panose="020B0504020202020204" pitchFamily="34" charset="0"/>
              </a:rPr>
              <a:t>La norma, quindi, </a:t>
            </a:r>
            <a:r>
              <a:rPr lang="it-IT" sz="1800" b="1" u="sng" dirty="0">
                <a:solidFill>
                  <a:srgbClr val="336699"/>
                </a:solidFill>
                <a:latin typeface="Avenir Next LT Pro" panose="020B0504020202020204" pitchFamily="34" charset="0"/>
              </a:rPr>
              <a:t>non va applicata al professionista </a:t>
            </a:r>
            <a:r>
              <a:rPr lang="it-IT" sz="1800" dirty="0">
                <a:solidFill>
                  <a:srgbClr val="336699"/>
                </a:solidFill>
                <a:latin typeface="Avenir Next LT Pro" panose="020B0504020202020204" pitchFamily="34" charset="0"/>
              </a:rPr>
              <a:t>che rilascia il visto di conformità, ma all'istituto di credito che, una volta acquistato il credito, interviene come controparte nell'operazione di cessione, come cedente.</a:t>
            </a:r>
          </a:p>
          <a:p>
            <a:pPr algn="just">
              <a:lnSpc>
                <a:spcPct val="150000"/>
              </a:lnSpc>
              <a:spcAft>
                <a:spcPts val="800"/>
              </a:spcAft>
            </a:pPr>
            <a:r>
              <a:rPr lang="it-IT" sz="1800" dirty="0">
                <a:solidFill>
                  <a:srgbClr val="336699"/>
                </a:solidFill>
                <a:latin typeface="Avenir Next LT Pro" panose="020B0504020202020204" pitchFamily="34" charset="0"/>
              </a:rPr>
              <a:t> L'attestazione è, quindi, richiesta nel caso di crediti di imposta che siano stati oggetto di precedenti cessioni e deve essere rilasciata dai soggetti destinatari degli obblighi antiriciclaggio che “sono controparte” del cessionario. Essi rivestono il ruolo di cedente ed hanno rivestito il ruolo di cessionari nella precedente cessione.</a:t>
            </a:r>
          </a:p>
          <a:p>
            <a:pPr algn="just">
              <a:lnSpc>
                <a:spcPct val="150000"/>
              </a:lnSpc>
              <a:spcAft>
                <a:spcPts val="800"/>
              </a:spcAft>
            </a:pPr>
            <a:endParaRPr lang="it-IT" sz="1800" dirty="0">
              <a:solidFill>
                <a:srgbClr val="336699"/>
              </a:solidFill>
              <a:latin typeface="Avenir Next LT Pro" panose="020B0504020202020204" pitchFamily="34" charset="0"/>
            </a:endParaRPr>
          </a:p>
        </p:txBody>
      </p:sp>
    </p:spTree>
    <p:extLst>
      <p:ext uri="{BB962C8B-B14F-4D97-AF65-F5344CB8AC3E}">
        <p14:creationId xmlns:p14="http://schemas.microsoft.com/office/powerpoint/2010/main" val="23427624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olo 1">
            <a:extLst>
              <a:ext uri="{FF2B5EF4-FFF2-40B4-BE49-F238E27FC236}">
                <a16:creationId xmlns:a16="http://schemas.microsoft.com/office/drawing/2014/main" id="{E78514DD-3FC6-4AEF-9C9C-057CF64C8E2D}"/>
              </a:ext>
            </a:extLst>
          </p:cNvPr>
          <p:cNvSpPr>
            <a:spLocks noGrp="1"/>
          </p:cNvSpPr>
          <p:nvPr>
            <p:ph type="title"/>
          </p:nvPr>
        </p:nvSpPr>
        <p:spPr>
          <a:xfrm>
            <a:off x="330737" y="543217"/>
            <a:ext cx="8184613" cy="721379"/>
          </a:xfrm>
        </p:spPr>
        <p:txBody>
          <a:bodyPr rtlCol="0">
            <a:noAutofit/>
          </a:bodyPr>
          <a:lstStyle/>
          <a:p>
            <a:pPr rtl="0"/>
            <a:r>
              <a:rPr kumimoji="0" lang="it-IT" sz="2400" b="0" i="0" u="none" kern="1200" cap="none" spc="0" normalizeH="0" baseline="0" noProof="0" dirty="0">
                <a:ln>
                  <a:noFill/>
                </a:ln>
                <a:solidFill>
                  <a:srgbClr val="954F72"/>
                </a:solidFill>
                <a:effectLst/>
                <a:uLnTx/>
                <a:uFillTx/>
                <a:latin typeface="Tw Cen MT"/>
                <a:ea typeface="+mj-ea"/>
                <a:cs typeface="+mj-cs"/>
              </a:rPr>
              <a:t>L’ATTESTAZIONE ANTIRICICLAGGIO DEL PROFESSIONISTA NELLE CESSIONI DI BONUS EDILIZI</a:t>
            </a:r>
            <a:endParaRPr lang="it-IT" sz="2400" dirty="0">
              <a:solidFill>
                <a:schemeClr val="accent5"/>
              </a:solidFill>
            </a:endParaRPr>
          </a:p>
        </p:txBody>
      </p:sp>
      <p:sp>
        <p:nvSpPr>
          <p:cNvPr id="12" name="Segnaposto data 11">
            <a:extLst>
              <a:ext uri="{FF2B5EF4-FFF2-40B4-BE49-F238E27FC236}">
                <a16:creationId xmlns:a16="http://schemas.microsoft.com/office/drawing/2014/main" id="{BB55F5DE-D801-496C-806A-73E6EF45CB06}"/>
              </a:ext>
            </a:extLst>
          </p:cNvPr>
          <p:cNvSpPr>
            <a:spLocks noGrp="1"/>
          </p:cNvSpPr>
          <p:nvPr>
            <p:ph type="dt" sz="half" idx="10"/>
          </p:nvPr>
        </p:nvSpPr>
        <p:spPr/>
        <p:txBody>
          <a:bodyPr rtlCol="0"/>
          <a:lstStyle/>
          <a:p>
            <a:pPr defTabSz="685800">
              <a:defRPr/>
            </a:pPr>
            <a:r>
              <a:rPr lang="it-IT" sz="1200" dirty="0">
                <a:solidFill>
                  <a:prstClr val="black">
                    <a:tint val="75000"/>
                  </a:prstClr>
                </a:solidFill>
                <a:latin typeface="Calibri" panose="020F0502020204030204"/>
              </a:rPr>
              <a:t>08/06/2023</a:t>
            </a:r>
          </a:p>
        </p:txBody>
      </p:sp>
      <p:sp>
        <p:nvSpPr>
          <p:cNvPr id="14" name="Segnaposto numero diapositiva 13">
            <a:extLst>
              <a:ext uri="{FF2B5EF4-FFF2-40B4-BE49-F238E27FC236}">
                <a16:creationId xmlns:a16="http://schemas.microsoft.com/office/drawing/2014/main" id="{47FB0EFA-9228-4C2B-BC70-5B5C93771274}"/>
              </a:ext>
            </a:extLst>
          </p:cNvPr>
          <p:cNvSpPr>
            <a:spLocks noGrp="1"/>
          </p:cNvSpPr>
          <p:nvPr>
            <p:ph type="sldNum" sz="quarter" idx="12"/>
          </p:nvPr>
        </p:nvSpPr>
        <p:spPr/>
        <p:txBody>
          <a:bodyPr rtlCol="0"/>
          <a:lstStyle/>
          <a:p>
            <a:pPr defTabSz="685800">
              <a:defRPr/>
            </a:pPr>
            <a:fld id="{D76B855D-E9CC-4FF8-AD85-6CDC7B89A0DE}" type="slidenum">
              <a:rPr lang="it-IT" sz="1200">
                <a:solidFill>
                  <a:prstClr val="black">
                    <a:tint val="75000"/>
                  </a:prstClr>
                </a:solidFill>
                <a:latin typeface="Calibri" panose="020F0502020204030204"/>
              </a:rPr>
              <a:pPr defTabSz="685800">
                <a:defRPr/>
              </a:pPr>
              <a:t>22</a:t>
            </a:fld>
            <a:endParaRPr lang="it-IT" sz="1200" dirty="0">
              <a:solidFill>
                <a:prstClr val="black">
                  <a:tint val="75000"/>
                </a:prstClr>
              </a:solidFill>
              <a:latin typeface="Calibri" panose="020F0502020204030204"/>
            </a:endParaRPr>
          </a:p>
        </p:txBody>
      </p:sp>
      <p:sp>
        <p:nvSpPr>
          <p:cNvPr id="5" name="Sottotitolo 2">
            <a:extLst>
              <a:ext uri="{FF2B5EF4-FFF2-40B4-BE49-F238E27FC236}">
                <a16:creationId xmlns:a16="http://schemas.microsoft.com/office/drawing/2014/main" id="{22C9922E-537C-7074-C986-9B416A0669AE}"/>
              </a:ext>
            </a:extLst>
          </p:cNvPr>
          <p:cNvSpPr txBox="1">
            <a:spLocks/>
          </p:cNvSpPr>
          <p:nvPr/>
        </p:nvSpPr>
        <p:spPr>
          <a:xfrm>
            <a:off x="368305" y="1392710"/>
            <a:ext cx="7655859" cy="4295941"/>
          </a:xfrm>
          <a:prstGeom prst="rect">
            <a:avLst/>
          </a:prstGeom>
        </p:spPr>
        <p:txBody>
          <a:bodyPr>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just">
              <a:lnSpc>
                <a:spcPct val="100000"/>
              </a:lnSpc>
              <a:spcAft>
                <a:spcPts val="800"/>
              </a:spcAft>
            </a:pPr>
            <a:endParaRPr lang="it-IT" sz="1800" dirty="0">
              <a:solidFill>
                <a:srgbClr val="336699"/>
              </a:solidFill>
              <a:latin typeface="Avenir Next LT Pro" panose="020B0504020202020204" pitchFamily="34" charset="0"/>
            </a:endParaRPr>
          </a:p>
          <a:p>
            <a:pPr algn="just">
              <a:lnSpc>
                <a:spcPct val="100000"/>
              </a:lnSpc>
              <a:spcAft>
                <a:spcPts val="800"/>
              </a:spcAft>
            </a:pPr>
            <a:r>
              <a:rPr lang="it-IT" sz="1800" dirty="0">
                <a:solidFill>
                  <a:srgbClr val="336699"/>
                </a:solidFill>
                <a:latin typeface="Avenir Next LT Pro" panose="020B0504020202020204" pitchFamily="34" charset="0"/>
              </a:rPr>
              <a:t>Il richiamo agli artt. 35 e 42 del </a:t>
            </a:r>
            <a:r>
              <a:rPr lang="it-IT" sz="1800" dirty="0" err="1">
                <a:solidFill>
                  <a:srgbClr val="336699"/>
                </a:solidFill>
                <a:latin typeface="Avenir Next LT Pro" panose="020B0504020202020204" pitchFamily="34" charset="0"/>
              </a:rPr>
              <a:t>D.Lgs.</a:t>
            </a:r>
            <a:r>
              <a:rPr lang="it-IT" sz="1800" dirty="0">
                <a:solidFill>
                  <a:srgbClr val="336699"/>
                </a:solidFill>
                <a:latin typeface="Avenir Next LT Pro" panose="020B0504020202020204" pitchFamily="34" charset="0"/>
              </a:rPr>
              <a:t> 231/2007, poi, fa riferimento:</a:t>
            </a:r>
          </a:p>
          <a:p>
            <a:pPr algn="just">
              <a:lnSpc>
                <a:spcPct val="100000"/>
              </a:lnSpc>
              <a:spcAft>
                <a:spcPts val="800"/>
              </a:spcAft>
              <a:buClr>
                <a:schemeClr val="accent5"/>
              </a:buClr>
              <a:buFont typeface="Wingdings" panose="05000000000000000000" pitchFamily="2" charset="2"/>
              <a:buChar char="Ø"/>
            </a:pPr>
            <a:r>
              <a:rPr lang="it-IT" sz="1800" dirty="0">
                <a:solidFill>
                  <a:srgbClr val="336699"/>
                </a:solidFill>
                <a:latin typeface="Avenir Next LT Pro" panose="020B0504020202020204" pitchFamily="34" charset="0"/>
              </a:rPr>
              <a:t> all’</a:t>
            </a:r>
            <a:r>
              <a:rPr lang="it-IT" sz="1800" b="1" dirty="0">
                <a:solidFill>
                  <a:srgbClr val="336699"/>
                </a:solidFill>
                <a:latin typeface="Avenir Next LT Pro" panose="020B0504020202020204" pitchFamily="34" charset="0"/>
              </a:rPr>
              <a:t>obbligo di segnalazione </a:t>
            </a:r>
            <a:r>
              <a:rPr lang="it-IT" sz="1800" dirty="0">
                <a:solidFill>
                  <a:srgbClr val="336699"/>
                </a:solidFill>
                <a:latin typeface="Avenir Next LT Pro" panose="020B0504020202020204" pitchFamily="34" charset="0"/>
              </a:rPr>
              <a:t>di operazioni sospette </a:t>
            </a:r>
          </a:p>
          <a:p>
            <a:pPr algn="just">
              <a:lnSpc>
                <a:spcPct val="100000"/>
              </a:lnSpc>
              <a:spcAft>
                <a:spcPts val="800"/>
              </a:spcAft>
              <a:buClr>
                <a:schemeClr val="accent5"/>
              </a:buClr>
              <a:buFont typeface="Wingdings" panose="05000000000000000000" pitchFamily="2" charset="2"/>
              <a:buChar char="Ø"/>
            </a:pPr>
            <a:r>
              <a:rPr lang="it-IT" sz="1800" dirty="0">
                <a:solidFill>
                  <a:srgbClr val="336699"/>
                </a:solidFill>
                <a:latin typeface="Avenir Next LT Pro" panose="020B0504020202020204" pitchFamily="34" charset="0"/>
              </a:rPr>
              <a:t> e all'</a:t>
            </a:r>
            <a:r>
              <a:rPr lang="it-IT" sz="1800" b="1" dirty="0">
                <a:solidFill>
                  <a:srgbClr val="336699"/>
                </a:solidFill>
                <a:latin typeface="Avenir Next LT Pro" panose="020B0504020202020204" pitchFamily="34" charset="0"/>
              </a:rPr>
              <a:t>obbligo di astensione </a:t>
            </a:r>
            <a:r>
              <a:rPr lang="it-IT" sz="1800" dirty="0">
                <a:solidFill>
                  <a:srgbClr val="336699"/>
                </a:solidFill>
                <a:latin typeface="Avenir Next LT Pro" panose="020B0504020202020204" pitchFamily="34" charset="0"/>
              </a:rPr>
              <a:t>(dal rapporto, dalla prestazione professionale e dalle operazioni) cui è collegata la necessità di valutare l’opportunità di effettuare o meno una segnalazione di operazione sospetta.</a:t>
            </a:r>
          </a:p>
          <a:p>
            <a:pPr algn="just">
              <a:lnSpc>
                <a:spcPct val="100000"/>
              </a:lnSpc>
              <a:spcAft>
                <a:spcPts val="800"/>
              </a:spcAft>
            </a:pPr>
            <a:r>
              <a:rPr lang="it-IT" sz="1800" dirty="0">
                <a:solidFill>
                  <a:srgbClr val="336699"/>
                </a:solidFill>
                <a:latin typeface="Avenir Next LT Pro" panose="020B0504020202020204" pitchFamily="34" charset="0"/>
              </a:rPr>
              <a:t>Il rilascio di un'attestazione “di avvenuta osservanza” degli obblighi di cui all’art. 35 potrebbe essere interpretata come la violazione del divieto di comunicazione delle segnalazioni di operazioni sospette di cui all’art. 39 del decreto antiriciclaggio. </a:t>
            </a:r>
          </a:p>
        </p:txBody>
      </p:sp>
    </p:spTree>
    <p:extLst>
      <p:ext uri="{BB962C8B-B14F-4D97-AF65-F5344CB8AC3E}">
        <p14:creationId xmlns:p14="http://schemas.microsoft.com/office/powerpoint/2010/main" val="22368901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EFC037F-9B04-45A9-8AE6-A8517884947F}"/>
              </a:ext>
            </a:extLst>
          </p:cNvPr>
          <p:cNvSpPr>
            <a:spLocks noGrp="1"/>
          </p:cNvSpPr>
          <p:nvPr>
            <p:ph type="title"/>
          </p:nvPr>
        </p:nvSpPr>
        <p:spPr>
          <a:xfrm>
            <a:off x="2274716" y="2567518"/>
            <a:ext cx="4594568" cy="2514600"/>
          </a:xfrm>
        </p:spPr>
        <p:txBody>
          <a:bodyPr rtlCol="0">
            <a:noAutofit/>
          </a:bodyPr>
          <a:lstStyle/>
          <a:p>
            <a:pPr rtl="0"/>
            <a:r>
              <a:rPr lang="it-IT" dirty="0">
                <a:solidFill>
                  <a:schemeClr val="accent5"/>
                </a:solidFill>
              </a:rPr>
              <a:t>La Riforma Cartabia e gli impatti sugli adempimenti antiriciclaggio</a:t>
            </a:r>
          </a:p>
        </p:txBody>
      </p:sp>
      <p:pic>
        <p:nvPicPr>
          <p:cNvPr id="3" name="Immagine 2" descr="Immagine che contiene design&#10;&#10;Descrizione generata automaticamente con attendibilità media">
            <a:extLst>
              <a:ext uri="{FF2B5EF4-FFF2-40B4-BE49-F238E27FC236}">
                <a16:creationId xmlns:a16="http://schemas.microsoft.com/office/drawing/2014/main" id="{BB756652-C5C7-F449-71C9-29C6FF9BCA8E}"/>
              </a:ext>
            </a:extLst>
          </p:cNvPr>
          <p:cNvPicPr>
            <a:picLocks noChangeAspect="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124621" y="5178916"/>
            <a:ext cx="1740038" cy="1356827"/>
          </a:xfrm>
          <a:prstGeom prst="rect">
            <a:avLst/>
          </a:prstGeom>
          <a:ln>
            <a:noFill/>
          </a:ln>
          <a:effectLst>
            <a:softEdge rad="112500"/>
          </a:effectLst>
        </p:spPr>
      </p:pic>
    </p:spTree>
    <p:extLst>
      <p:ext uri="{BB962C8B-B14F-4D97-AF65-F5344CB8AC3E}">
        <p14:creationId xmlns:p14="http://schemas.microsoft.com/office/powerpoint/2010/main" val="2421141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olo 1">
            <a:extLst>
              <a:ext uri="{FF2B5EF4-FFF2-40B4-BE49-F238E27FC236}">
                <a16:creationId xmlns:a16="http://schemas.microsoft.com/office/drawing/2014/main" id="{E78514DD-3FC6-4AEF-9C9C-057CF64C8E2D}"/>
              </a:ext>
            </a:extLst>
          </p:cNvPr>
          <p:cNvSpPr>
            <a:spLocks noGrp="1"/>
          </p:cNvSpPr>
          <p:nvPr>
            <p:ph type="title"/>
          </p:nvPr>
        </p:nvSpPr>
        <p:spPr>
          <a:xfrm>
            <a:off x="330737" y="222204"/>
            <a:ext cx="8184613" cy="721379"/>
          </a:xfrm>
        </p:spPr>
        <p:txBody>
          <a:bodyPr rtlCol="0">
            <a:noAutofit/>
          </a:bodyPr>
          <a:lstStyle/>
          <a:p>
            <a:pPr rtl="0"/>
            <a:r>
              <a:rPr kumimoji="0" lang="it-IT" sz="2400" b="0" i="0" u="none" strike="noStrike" kern="1200" cap="none" spc="0" normalizeH="0" baseline="0" noProof="0" dirty="0">
                <a:ln>
                  <a:noFill/>
                </a:ln>
                <a:solidFill>
                  <a:srgbClr val="954F72"/>
                </a:solidFill>
                <a:effectLst/>
                <a:uLnTx/>
                <a:uFillTx/>
                <a:latin typeface="Tw Cen MT"/>
                <a:ea typeface="+mj-ea"/>
                <a:cs typeface="+mj-cs"/>
              </a:rPr>
              <a:t>LA RIFORMA CARTABIA E GLI IMPATTI SUGLI ADEMPIMENTI ANTIRICICLAGGIO</a:t>
            </a:r>
            <a:endParaRPr lang="it-IT" sz="2400" dirty="0">
              <a:solidFill>
                <a:schemeClr val="accent5"/>
              </a:solidFill>
            </a:endParaRPr>
          </a:p>
        </p:txBody>
      </p:sp>
      <p:sp>
        <p:nvSpPr>
          <p:cNvPr id="12" name="Segnaposto data 11">
            <a:extLst>
              <a:ext uri="{FF2B5EF4-FFF2-40B4-BE49-F238E27FC236}">
                <a16:creationId xmlns:a16="http://schemas.microsoft.com/office/drawing/2014/main" id="{BB55F5DE-D801-496C-806A-73E6EF45CB06}"/>
              </a:ext>
            </a:extLst>
          </p:cNvPr>
          <p:cNvSpPr>
            <a:spLocks noGrp="1"/>
          </p:cNvSpPr>
          <p:nvPr>
            <p:ph type="dt" sz="half" idx="10"/>
          </p:nvPr>
        </p:nvSpPr>
        <p:spPr/>
        <p:txBody>
          <a:bodyPr rtlCol="0"/>
          <a:lstStyle/>
          <a:p>
            <a:pPr defTabSz="685800">
              <a:defRPr/>
            </a:pPr>
            <a:r>
              <a:rPr lang="it-IT" sz="1200" dirty="0">
                <a:solidFill>
                  <a:prstClr val="black">
                    <a:tint val="75000"/>
                  </a:prstClr>
                </a:solidFill>
                <a:latin typeface="Calibri" panose="020F0502020204030204"/>
              </a:rPr>
              <a:t>08/06/2023</a:t>
            </a:r>
          </a:p>
        </p:txBody>
      </p:sp>
      <p:sp>
        <p:nvSpPr>
          <p:cNvPr id="14" name="Segnaposto numero diapositiva 13">
            <a:extLst>
              <a:ext uri="{FF2B5EF4-FFF2-40B4-BE49-F238E27FC236}">
                <a16:creationId xmlns:a16="http://schemas.microsoft.com/office/drawing/2014/main" id="{47FB0EFA-9228-4C2B-BC70-5B5C93771274}"/>
              </a:ext>
            </a:extLst>
          </p:cNvPr>
          <p:cNvSpPr>
            <a:spLocks noGrp="1"/>
          </p:cNvSpPr>
          <p:nvPr>
            <p:ph type="sldNum" sz="quarter" idx="12"/>
          </p:nvPr>
        </p:nvSpPr>
        <p:spPr/>
        <p:txBody>
          <a:bodyPr rtlCol="0"/>
          <a:lstStyle/>
          <a:p>
            <a:pPr defTabSz="685800">
              <a:defRPr/>
            </a:pPr>
            <a:fld id="{D76B855D-E9CC-4FF8-AD85-6CDC7B89A0DE}" type="slidenum">
              <a:rPr lang="it-IT" sz="1200">
                <a:solidFill>
                  <a:prstClr val="black">
                    <a:tint val="75000"/>
                  </a:prstClr>
                </a:solidFill>
                <a:latin typeface="Calibri" panose="020F0502020204030204"/>
              </a:rPr>
              <a:pPr defTabSz="685800">
                <a:defRPr/>
              </a:pPr>
              <a:t>24</a:t>
            </a:fld>
            <a:endParaRPr lang="it-IT" sz="1200" dirty="0">
              <a:solidFill>
                <a:prstClr val="black">
                  <a:tint val="75000"/>
                </a:prstClr>
              </a:solidFill>
              <a:latin typeface="Calibri" panose="020F0502020204030204"/>
            </a:endParaRPr>
          </a:p>
        </p:txBody>
      </p:sp>
      <p:sp>
        <p:nvSpPr>
          <p:cNvPr id="5" name="Sottotitolo 2">
            <a:extLst>
              <a:ext uri="{FF2B5EF4-FFF2-40B4-BE49-F238E27FC236}">
                <a16:creationId xmlns:a16="http://schemas.microsoft.com/office/drawing/2014/main" id="{22C9922E-537C-7074-C986-9B416A0669AE}"/>
              </a:ext>
            </a:extLst>
          </p:cNvPr>
          <p:cNvSpPr txBox="1">
            <a:spLocks/>
          </p:cNvSpPr>
          <p:nvPr/>
        </p:nvSpPr>
        <p:spPr>
          <a:xfrm>
            <a:off x="368305" y="1392710"/>
            <a:ext cx="7655859" cy="4295941"/>
          </a:xfrm>
          <a:prstGeom prst="rect">
            <a:avLst/>
          </a:prstGeom>
        </p:spPr>
        <p:txBody>
          <a:bodyP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just">
              <a:lnSpc>
                <a:spcPct val="150000"/>
              </a:lnSpc>
            </a:pPr>
            <a:r>
              <a:rPr lang="it-IT" sz="1800" dirty="0">
                <a:solidFill>
                  <a:srgbClr val="336699"/>
                </a:solidFill>
                <a:latin typeface="Avenir Next LT Pro" panose="020B0504020202020204" pitchFamily="34" charset="0"/>
              </a:rPr>
              <a:t>La rivoluzione della riforma CARTABIA investe anche il mondo dell’antiriciclaggio; fra le novità c’ la dichiarazione antiriciclaggio che la persona fisica aggiudicataria della vendita nell’ambito di una procedura esecutiva deve fornire al giudice o al professionista delegato, autocertificando di essere il titolare effettivo dell’operazione, indicando la provenienza dei fondi utilizzati e tutte le altre informazioni richieste dalla normativa antiriciclaggio</a:t>
            </a:r>
          </a:p>
          <a:p>
            <a:pPr algn="just">
              <a:lnSpc>
                <a:spcPct val="150000"/>
              </a:lnSpc>
            </a:pPr>
            <a:endParaRPr lang="it-IT" sz="1800" dirty="0">
              <a:solidFill>
                <a:srgbClr val="336699"/>
              </a:solidFill>
              <a:latin typeface="Avenir Next LT Pro" panose="020B0504020202020204" pitchFamily="34" charset="0"/>
            </a:endParaRPr>
          </a:p>
        </p:txBody>
      </p:sp>
    </p:spTree>
    <p:extLst>
      <p:ext uri="{BB962C8B-B14F-4D97-AF65-F5344CB8AC3E}">
        <p14:creationId xmlns:p14="http://schemas.microsoft.com/office/powerpoint/2010/main" val="23957566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olo 1">
            <a:extLst>
              <a:ext uri="{FF2B5EF4-FFF2-40B4-BE49-F238E27FC236}">
                <a16:creationId xmlns:a16="http://schemas.microsoft.com/office/drawing/2014/main" id="{E78514DD-3FC6-4AEF-9C9C-057CF64C8E2D}"/>
              </a:ext>
            </a:extLst>
          </p:cNvPr>
          <p:cNvSpPr>
            <a:spLocks noGrp="1"/>
          </p:cNvSpPr>
          <p:nvPr>
            <p:ph type="title"/>
          </p:nvPr>
        </p:nvSpPr>
        <p:spPr>
          <a:xfrm>
            <a:off x="330737" y="222204"/>
            <a:ext cx="8184613" cy="721379"/>
          </a:xfrm>
        </p:spPr>
        <p:txBody>
          <a:bodyPr rtlCol="0">
            <a:noAutofit/>
          </a:bodyPr>
          <a:lstStyle/>
          <a:p>
            <a:pPr rtl="0"/>
            <a:r>
              <a:rPr kumimoji="0" lang="it-IT" sz="2400" b="0" i="0" u="none" strike="noStrike" kern="1200" cap="none" spc="0" normalizeH="0" baseline="0" noProof="0" dirty="0">
                <a:ln>
                  <a:noFill/>
                </a:ln>
                <a:solidFill>
                  <a:srgbClr val="954F72"/>
                </a:solidFill>
                <a:effectLst/>
                <a:uLnTx/>
                <a:uFillTx/>
                <a:latin typeface="Tw Cen MT"/>
                <a:ea typeface="+mj-ea"/>
                <a:cs typeface="+mj-cs"/>
              </a:rPr>
              <a:t>LA RIFORMA CARTABIA E GLI IMPATTI SUGLI ADEMPIMENTI ANTIRICICLAGGIO</a:t>
            </a:r>
            <a:endParaRPr lang="it-IT" sz="2400" dirty="0">
              <a:solidFill>
                <a:schemeClr val="accent5"/>
              </a:solidFill>
            </a:endParaRPr>
          </a:p>
        </p:txBody>
      </p:sp>
      <p:sp>
        <p:nvSpPr>
          <p:cNvPr id="12" name="Segnaposto data 11">
            <a:extLst>
              <a:ext uri="{FF2B5EF4-FFF2-40B4-BE49-F238E27FC236}">
                <a16:creationId xmlns:a16="http://schemas.microsoft.com/office/drawing/2014/main" id="{BB55F5DE-D801-496C-806A-73E6EF45CB06}"/>
              </a:ext>
            </a:extLst>
          </p:cNvPr>
          <p:cNvSpPr>
            <a:spLocks noGrp="1"/>
          </p:cNvSpPr>
          <p:nvPr>
            <p:ph type="dt" sz="half" idx="10"/>
          </p:nvPr>
        </p:nvSpPr>
        <p:spPr/>
        <p:txBody>
          <a:bodyPr rtlCol="0"/>
          <a:lstStyle/>
          <a:p>
            <a:pPr defTabSz="685800">
              <a:defRPr/>
            </a:pPr>
            <a:r>
              <a:rPr lang="it-IT" sz="1200" dirty="0">
                <a:solidFill>
                  <a:prstClr val="black">
                    <a:tint val="75000"/>
                  </a:prstClr>
                </a:solidFill>
                <a:latin typeface="Calibri" panose="020F0502020204030204"/>
              </a:rPr>
              <a:t>08/06/2023</a:t>
            </a:r>
          </a:p>
        </p:txBody>
      </p:sp>
      <p:sp>
        <p:nvSpPr>
          <p:cNvPr id="14" name="Segnaposto numero diapositiva 13">
            <a:extLst>
              <a:ext uri="{FF2B5EF4-FFF2-40B4-BE49-F238E27FC236}">
                <a16:creationId xmlns:a16="http://schemas.microsoft.com/office/drawing/2014/main" id="{47FB0EFA-9228-4C2B-BC70-5B5C93771274}"/>
              </a:ext>
            </a:extLst>
          </p:cNvPr>
          <p:cNvSpPr>
            <a:spLocks noGrp="1"/>
          </p:cNvSpPr>
          <p:nvPr>
            <p:ph type="sldNum" sz="quarter" idx="12"/>
          </p:nvPr>
        </p:nvSpPr>
        <p:spPr/>
        <p:txBody>
          <a:bodyPr rtlCol="0"/>
          <a:lstStyle/>
          <a:p>
            <a:pPr defTabSz="685800">
              <a:defRPr/>
            </a:pPr>
            <a:fld id="{D76B855D-E9CC-4FF8-AD85-6CDC7B89A0DE}" type="slidenum">
              <a:rPr lang="it-IT" sz="1200">
                <a:solidFill>
                  <a:prstClr val="black">
                    <a:tint val="75000"/>
                  </a:prstClr>
                </a:solidFill>
                <a:latin typeface="Calibri" panose="020F0502020204030204"/>
              </a:rPr>
              <a:pPr defTabSz="685800">
                <a:defRPr/>
              </a:pPr>
              <a:t>25</a:t>
            </a:fld>
            <a:endParaRPr lang="it-IT" sz="1200" dirty="0">
              <a:solidFill>
                <a:prstClr val="black">
                  <a:tint val="75000"/>
                </a:prstClr>
              </a:solidFill>
              <a:latin typeface="Calibri" panose="020F0502020204030204"/>
            </a:endParaRPr>
          </a:p>
        </p:txBody>
      </p:sp>
      <p:sp>
        <p:nvSpPr>
          <p:cNvPr id="5" name="Sottotitolo 2">
            <a:extLst>
              <a:ext uri="{FF2B5EF4-FFF2-40B4-BE49-F238E27FC236}">
                <a16:creationId xmlns:a16="http://schemas.microsoft.com/office/drawing/2014/main" id="{22C9922E-537C-7074-C986-9B416A0669AE}"/>
              </a:ext>
            </a:extLst>
          </p:cNvPr>
          <p:cNvSpPr txBox="1">
            <a:spLocks/>
          </p:cNvSpPr>
          <p:nvPr/>
        </p:nvSpPr>
        <p:spPr>
          <a:xfrm>
            <a:off x="368305" y="957777"/>
            <a:ext cx="8184613" cy="4942445"/>
          </a:xfrm>
          <a:prstGeom prst="rect">
            <a:avLst/>
          </a:prstGeom>
        </p:spPr>
        <p:txBody>
          <a:bodyPr>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just">
              <a:lnSpc>
                <a:spcPct val="170000"/>
              </a:lnSpc>
            </a:pPr>
            <a:r>
              <a:rPr lang="it-IT" sz="1400" dirty="0">
                <a:solidFill>
                  <a:srgbClr val="336699"/>
                </a:solidFill>
                <a:latin typeface="Avenir Next LT Pro" panose="020B0504020202020204" pitchFamily="34" charset="0"/>
              </a:rPr>
              <a:t>La recente riforma ha posto a carico dell’aggiudicatario gli obblighi di cui alla normativa in materia di antiriciclaggio e adeguata verifica della clientela.</a:t>
            </a:r>
          </a:p>
          <a:p>
            <a:pPr algn="just">
              <a:lnSpc>
                <a:spcPct val="170000"/>
              </a:lnSpc>
            </a:pPr>
            <a:r>
              <a:rPr lang="it-IT" sz="1400" dirty="0">
                <a:solidFill>
                  <a:srgbClr val="336699"/>
                </a:solidFill>
                <a:latin typeface="Avenir Next LT Pro" panose="020B0504020202020204" pitchFamily="34" charset="0"/>
              </a:rPr>
              <a:t>In particolar modo all’art. 585 c.p.c. è inserito un nuovo comma, a norma del quale:</a:t>
            </a:r>
            <a:r>
              <a:rPr lang="it-IT" sz="1400" b="1" dirty="0">
                <a:solidFill>
                  <a:srgbClr val="336699"/>
                </a:solidFill>
                <a:latin typeface="Avenir Next LT Pro" panose="020B0504020202020204" pitchFamily="34" charset="0"/>
              </a:rPr>
              <a:t> “Nel termine fissato per il versamento del prezzo, l’aggiudicatario, con dichiarazione scritta resa nella consapevolezza della responsabilità civile e penale prevista per le dichiarazioni false o mendaci, fornisce al giudice dell’esecuzione o al professionista delegato le informazioni prescritte dall’articolo 22 del decreto legislativo 21 novembre 2007, n. 231”.</a:t>
            </a:r>
          </a:p>
          <a:p>
            <a:pPr algn="just">
              <a:lnSpc>
                <a:spcPct val="170000"/>
              </a:lnSpc>
            </a:pPr>
            <a:r>
              <a:rPr lang="it-IT" sz="1400" dirty="0">
                <a:solidFill>
                  <a:srgbClr val="336699"/>
                </a:solidFill>
                <a:latin typeface="Avenir Next LT Pro" panose="020B0504020202020204" pitchFamily="34" charset="0"/>
              </a:rPr>
              <a:t>L’art. 22, c. 1 del D. Lgs. N. 231/2007 dispone che i “clienti” devono fornire per iscritto, sotto la propria responsabilità, “tutte le informazioni necessarie e aggiornate per consentire ai soggetti obbligati di adempiere agli obblighi di adeguata verifica”. La riforma, dunque, estende l’ambito soggettivo di applicazione dell’art. 22, D. Lgs. N. 231/2007 anche agli aggiudicatari degli immobili oggetto di procedura esecutiva.</a:t>
            </a:r>
          </a:p>
        </p:txBody>
      </p:sp>
    </p:spTree>
    <p:extLst>
      <p:ext uri="{BB962C8B-B14F-4D97-AF65-F5344CB8AC3E}">
        <p14:creationId xmlns:p14="http://schemas.microsoft.com/office/powerpoint/2010/main" val="11007615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olo 1">
            <a:extLst>
              <a:ext uri="{FF2B5EF4-FFF2-40B4-BE49-F238E27FC236}">
                <a16:creationId xmlns:a16="http://schemas.microsoft.com/office/drawing/2014/main" id="{E78514DD-3FC6-4AEF-9C9C-057CF64C8E2D}"/>
              </a:ext>
            </a:extLst>
          </p:cNvPr>
          <p:cNvSpPr>
            <a:spLocks noGrp="1"/>
          </p:cNvSpPr>
          <p:nvPr>
            <p:ph type="title"/>
          </p:nvPr>
        </p:nvSpPr>
        <p:spPr>
          <a:xfrm>
            <a:off x="330737" y="222204"/>
            <a:ext cx="8184613" cy="721379"/>
          </a:xfrm>
        </p:spPr>
        <p:txBody>
          <a:bodyPr rtlCol="0">
            <a:noAutofit/>
          </a:bodyPr>
          <a:lstStyle/>
          <a:p>
            <a:pPr rtl="0"/>
            <a:r>
              <a:rPr kumimoji="0" lang="it-IT" sz="2400" b="0" i="0" u="none" strike="noStrike" kern="1200" cap="none" spc="0" normalizeH="0" baseline="0" noProof="0" dirty="0">
                <a:ln>
                  <a:noFill/>
                </a:ln>
                <a:solidFill>
                  <a:srgbClr val="954F72"/>
                </a:solidFill>
                <a:effectLst/>
                <a:uLnTx/>
                <a:uFillTx/>
                <a:latin typeface="Tw Cen MT"/>
                <a:ea typeface="+mj-ea"/>
                <a:cs typeface="+mj-cs"/>
              </a:rPr>
              <a:t>LA RIFORMA CARTABIA E GLI IMPATTI SUGLI ADEMPIMENTI ANTIRICICLAGGIO</a:t>
            </a:r>
            <a:endParaRPr lang="it-IT" sz="2400" dirty="0">
              <a:solidFill>
                <a:schemeClr val="accent5"/>
              </a:solidFill>
            </a:endParaRPr>
          </a:p>
        </p:txBody>
      </p:sp>
      <p:sp>
        <p:nvSpPr>
          <p:cNvPr id="12" name="Segnaposto data 11">
            <a:extLst>
              <a:ext uri="{FF2B5EF4-FFF2-40B4-BE49-F238E27FC236}">
                <a16:creationId xmlns:a16="http://schemas.microsoft.com/office/drawing/2014/main" id="{BB55F5DE-D801-496C-806A-73E6EF45CB06}"/>
              </a:ext>
            </a:extLst>
          </p:cNvPr>
          <p:cNvSpPr>
            <a:spLocks noGrp="1"/>
          </p:cNvSpPr>
          <p:nvPr>
            <p:ph type="dt" sz="half" idx="10"/>
          </p:nvPr>
        </p:nvSpPr>
        <p:spPr/>
        <p:txBody>
          <a:bodyPr rtlCol="0"/>
          <a:lstStyle/>
          <a:p>
            <a:pPr defTabSz="685800">
              <a:defRPr/>
            </a:pPr>
            <a:r>
              <a:rPr lang="it-IT" sz="1200" dirty="0">
                <a:solidFill>
                  <a:prstClr val="black">
                    <a:tint val="75000"/>
                  </a:prstClr>
                </a:solidFill>
                <a:latin typeface="Calibri" panose="020F0502020204030204"/>
              </a:rPr>
              <a:t>08/06/2023</a:t>
            </a:r>
          </a:p>
        </p:txBody>
      </p:sp>
      <p:sp>
        <p:nvSpPr>
          <p:cNvPr id="14" name="Segnaposto numero diapositiva 13">
            <a:extLst>
              <a:ext uri="{FF2B5EF4-FFF2-40B4-BE49-F238E27FC236}">
                <a16:creationId xmlns:a16="http://schemas.microsoft.com/office/drawing/2014/main" id="{47FB0EFA-9228-4C2B-BC70-5B5C93771274}"/>
              </a:ext>
            </a:extLst>
          </p:cNvPr>
          <p:cNvSpPr>
            <a:spLocks noGrp="1"/>
          </p:cNvSpPr>
          <p:nvPr>
            <p:ph type="sldNum" sz="quarter" idx="12"/>
          </p:nvPr>
        </p:nvSpPr>
        <p:spPr/>
        <p:txBody>
          <a:bodyPr rtlCol="0"/>
          <a:lstStyle/>
          <a:p>
            <a:pPr defTabSz="685800">
              <a:defRPr/>
            </a:pPr>
            <a:fld id="{D76B855D-E9CC-4FF8-AD85-6CDC7B89A0DE}" type="slidenum">
              <a:rPr lang="it-IT" sz="1200">
                <a:solidFill>
                  <a:prstClr val="black">
                    <a:tint val="75000"/>
                  </a:prstClr>
                </a:solidFill>
                <a:latin typeface="Calibri" panose="020F0502020204030204"/>
              </a:rPr>
              <a:pPr defTabSz="685800">
                <a:defRPr/>
              </a:pPr>
              <a:t>26</a:t>
            </a:fld>
            <a:endParaRPr lang="it-IT" sz="1200" dirty="0">
              <a:solidFill>
                <a:prstClr val="black">
                  <a:tint val="75000"/>
                </a:prstClr>
              </a:solidFill>
              <a:latin typeface="Calibri" panose="020F0502020204030204"/>
            </a:endParaRPr>
          </a:p>
        </p:txBody>
      </p:sp>
      <p:sp>
        <p:nvSpPr>
          <p:cNvPr id="5" name="Sottotitolo 2">
            <a:extLst>
              <a:ext uri="{FF2B5EF4-FFF2-40B4-BE49-F238E27FC236}">
                <a16:creationId xmlns:a16="http://schemas.microsoft.com/office/drawing/2014/main" id="{22C9922E-537C-7074-C986-9B416A0669AE}"/>
              </a:ext>
            </a:extLst>
          </p:cNvPr>
          <p:cNvSpPr txBox="1">
            <a:spLocks/>
          </p:cNvSpPr>
          <p:nvPr/>
        </p:nvSpPr>
        <p:spPr>
          <a:xfrm>
            <a:off x="395199" y="1316365"/>
            <a:ext cx="8184613" cy="4942445"/>
          </a:xfrm>
          <a:prstGeom prst="rect">
            <a:avLst/>
          </a:prstGeom>
        </p:spPr>
        <p:txBody>
          <a:bodyPr>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just">
              <a:lnSpc>
                <a:spcPct val="170000"/>
              </a:lnSpc>
            </a:pPr>
            <a:r>
              <a:rPr lang="it-IT" sz="1600" dirty="0">
                <a:solidFill>
                  <a:srgbClr val="336699"/>
                </a:solidFill>
                <a:latin typeface="Avenir Next LT Pro" panose="020B0504020202020204" pitchFamily="34" charset="0"/>
              </a:rPr>
              <a:t>A tale obbligo dichiarativo è correlato un potere-dovere di verifica del Giudice in ordine alla verifica dell’assolvimento dell’obbligo posto a carico dell’aggiudicatario.</a:t>
            </a:r>
          </a:p>
          <a:p>
            <a:pPr algn="just">
              <a:lnSpc>
                <a:spcPct val="170000"/>
              </a:lnSpc>
            </a:pPr>
            <a:r>
              <a:rPr lang="it-IT" sz="1600" dirty="0">
                <a:solidFill>
                  <a:srgbClr val="336699"/>
                </a:solidFill>
                <a:latin typeface="Avenir Next LT Pro" panose="020B0504020202020204" pitchFamily="34" charset="0"/>
              </a:rPr>
              <a:t>Come esposto sopra le novità introdotte dagli artt. 585 e 586 c.p.c. prevedono che l’aggiudicatario, nel termine fissato per il versamento del saldo prezzo, con dichiarazione scritta resa nella consapevolezza delle responsabilità, civili e penali, previste per le dichiarazioni false o mendaci, fornisca al giudice dell’esecuzione o al professionista delegato le informazioni prescritte dall’art. 22 d.lgs. 231/2007.</a:t>
            </a:r>
          </a:p>
        </p:txBody>
      </p:sp>
    </p:spTree>
    <p:extLst>
      <p:ext uri="{BB962C8B-B14F-4D97-AF65-F5344CB8AC3E}">
        <p14:creationId xmlns:p14="http://schemas.microsoft.com/office/powerpoint/2010/main" val="5474115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EFC037F-9B04-45A9-8AE6-A8517884947F}"/>
              </a:ext>
            </a:extLst>
          </p:cNvPr>
          <p:cNvSpPr>
            <a:spLocks noGrp="1"/>
          </p:cNvSpPr>
          <p:nvPr>
            <p:ph type="title"/>
          </p:nvPr>
        </p:nvSpPr>
        <p:spPr>
          <a:xfrm>
            <a:off x="2274716" y="1555842"/>
            <a:ext cx="4594568" cy="2514600"/>
          </a:xfrm>
        </p:spPr>
        <p:txBody>
          <a:bodyPr rtlCol="0">
            <a:noAutofit/>
          </a:bodyPr>
          <a:lstStyle/>
          <a:p>
            <a:pPr rtl="0"/>
            <a:r>
              <a:rPr lang="it-IT" dirty="0">
                <a:solidFill>
                  <a:schemeClr val="accent5"/>
                </a:solidFill>
              </a:rPr>
              <a:t>Le novità dall’Europa</a:t>
            </a:r>
          </a:p>
        </p:txBody>
      </p:sp>
      <p:pic>
        <p:nvPicPr>
          <p:cNvPr id="3" name="Immagine 2" descr="Immagine che contiene design&#10;&#10;Descrizione generata automaticamente con attendibilità media">
            <a:extLst>
              <a:ext uri="{FF2B5EF4-FFF2-40B4-BE49-F238E27FC236}">
                <a16:creationId xmlns:a16="http://schemas.microsoft.com/office/drawing/2014/main" id="{54CE4DCC-D150-8B6F-64B6-CEA2332DDA5C}"/>
              </a:ext>
            </a:extLst>
          </p:cNvPr>
          <p:cNvPicPr>
            <a:picLocks noChangeAspect="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124621" y="5178916"/>
            <a:ext cx="1740038" cy="1356827"/>
          </a:xfrm>
          <a:prstGeom prst="rect">
            <a:avLst/>
          </a:prstGeom>
          <a:ln>
            <a:noFill/>
          </a:ln>
          <a:effectLst>
            <a:softEdge rad="112500"/>
          </a:effectLst>
        </p:spPr>
      </p:pic>
    </p:spTree>
    <p:extLst>
      <p:ext uri="{BB962C8B-B14F-4D97-AF65-F5344CB8AC3E}">
        <p14:creationId xmlns:p14="http://schemas.microsoft.com/office/powerpoint/2010/main" val="22010067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olo 1">
            <a:extLst>
              <a:ext uri="{FF2B5EF4-FFF2-40B4-BE49-F238E27FC236}">
                <a16:creationId xmlns:a16="http://schemas.microsoft.com/office/drawing/2014/main" id="{E78514DD-3FC6-4AEF-9C9C-057CF64C8E2D}"/>
              </a:ext>
            </a:extLst>
          </p:cNvPr>
          <p:cNvSpPr>
            <a:spLocks noGrp="1"/>
          </p:cNvSpPr>
          <p:nvPr>
            <p:ph type="title"/>
          </p:nvPr>
        </p:nvSpPr>
        <p:spPr>
          <a:xfrm>
            <a:off x="330737" y="222204"/>
            <a:ext cx="8184613" cy="721379"/>
          </a:xfrm>
        </p:spPr>
        <p:txBody>
          <a:bodyPr rtlCol="0">
            <a:noAutofit/>
          </a:bodyPr>
          <a:lstStyle/>
          <a:p>
            <a:pPr rtl="0"/>
            <a:r>
              <a:rPr kumimoji="0" lang="it-IT" sz="2400" b="0" i="0" u="none" strike="noStrike" kern="1200" cap="none" spc="0" normalizeH="0" baseline="0" noProof="0" dirty="0">
                <a:ln>
                  <a:noFill/>
                </a:ln>
                <a:solidFill>
                  <a:srgbClr val="954F72"/>
                </a:solidFill>
                <a:effectLst/>
                <a:uLnTx/>
                <a:uFillTx/>
                <a:latin typeface="Tw Cen MT"/>
                <a:ea typeface="+mj-ea"/>
                <a:cs typeface="+mj-cs"/>
              </a:rPr>
              <a:t>LE NOVITA’ DALL’EUROPA</a:t>
            </a:r>
            <a:endParaRPr lang="it-IT" sz="2400" dirty="0">
              <a:solidFill>
                <a:schemeClr val="accent5"/>
              </a:solidFill>
            </a:endParaRPr>
          </a:p>
        </p:txBody>
      </p:sp>
      <p:sp>
        <p:nvSpPr>
          <p:cNvPr id="12" name="Segnaposto data 11">
            <a:extLst>
              <a:ext uri="{FF2B5EF4-FFF2-40B4-BE49-F238E27FC236}">
                <a16:creationId xmlns:a16="http://schemas.microsoft.com/office/drawing/2014/main" id="{BB55F5DE-D801-496C-806A-73E6EF45CB06}"/>
              </a:ext>
            </a:extLst>
          </p:cNvPr>
          <p:cNvSpPr>
            <a:spLocks noGrp="1"/>
          </p:cNvSpPr>
          <p:nvPr>
            <p:ph type="dt" sz="half" idx="10"/>
          </p:nvPr>
        </p:nvSpPr>
        <p:spPr/>
        <p:txBody>
          <a:bodyPr rtlCol="0"/>
          <a:lstStyle/>
          <a:p>
            <a:pPr defTabSz="685800">
              <a:defRPr/>
            </a:pPr>
            <a:r>
              <a:rPr lang="it-IT" sz="1200" dirty="0">
                <a:solidFill>
                  <a:prstClr val="black">
                    <a:tint val="75000"/>
                  </a:prstClr>
                </a:solidFill>
                <a:latin typeface="Calibri" panose="020F0502020204030204"/>
              </a:rPr>
              <a:t>08/06/2023</a:t>
            </a:r>
          </a:p>
        </p:txBody>
      </p:sp>
      <p:sp>
        <p:nvSpPr>
          <p:cNvPr id="14" name="Segnaposto numero diapositiva 13">
            <a:extLst>
              <a:ext uri="{FF2B5EF4-FFF2-40B4-BE49-F238E27FC236}">
                <a16:creationId xmlns:a16="http://schemas.microsoft.com/office/drawing/2014/main" id="{47FB0EFA-9228-4C2B-BC70-5B5C93771274}"/>
              </a:ext>
            </a:extLst>
          </p:cNvPr>
          <p:cNvSpPr>
            <a:spLocks noGrp="1"/>
          </p:cNvSpPr>
          <p:nvPr>
            <p:ph type="sldNum" sz="quarter" idx="12"/>
          </p:nvPr>
        </p:nvSpPr>
        <p:spPr/>
        <p:txBody>
          <a:bodyPr rtlCol="0"/>
          <a:lstStyle/>
          <a:p>
            <a:pPr defTabSz="685800">
              <a:defRPr/>
            </a:pPr>
            <a:fld id="{D76B855D-E9CC-4FF8-AD85-6CDC7B89A0DE}" type="slidenum">
              <a:rPr lang="it-IT" sz="1200">
                <a:solidFill>
                  <a:prstClr val="black">
                    <a:tint val="75000"/>
                  </a:prstClr>
                </a:solidFill>
                <a:latin typeface="Calibri" panose="020F0502020204030204"/>
              </a:rPr>
              <a:pPr defTabSz="685800">
                <a:defRPr/>
              </a:pPr>
              <a:t>28</a:t>
            </a:fld>
            <a:endParaRPr lang="it-IT" sz="1200" dirty="0">
              <a:solidFill>
                <a:prstClr val="black">
                  <a:tint val="75000"/>
                </a:prstClr>
              </a:solidFill>
              <a:latin typeface="Calibri" panose="020F0502020204030204"/>
            </a:endParaRPr>
          </a:p>
        </p:txBody>
      </p:sp>
      <p:sp>
        <p:nvSpPr>
          <p:cNvPr id="5" name="Sottotitolo 2">
            <a:extLst>
              <a:ext uri="{FF2B5EF4-FFF2-40B4-BE49-F238E27FC236}">
                <a16:creationId xmlns:a16="http://schemas.microsoft.com/office/drawing/2014/main" id="{22C9922E-537C-7074-C986-9B416A0669AE}"/>
              </a:ext>
            </a:extLst>
          </p:cNvPr>
          <p:cNvSpPr txBox="1">
            <a:spLocks/>
          </p:cNvSpPr>
          <p:nvPr/>
        </p:nvSpPr>
        <p:spPr>
          <a:xfrm>
            <a:off x="368305" y="1392710"/>
            <a:ext cx="7655859" cy="4295941"/>
          </a:xfrm>
          <a:prstGeom prst="rect">
            <a:avLst/>
          </a:prstGeom>
        </p:spPr>
        <p:txBody>
          <a:bodyP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just">
              <a:lnSpc>
                <a:spcPct val="150000"/>
              </a:lnSpc>
            </a:pPr>
            <a:r>
              <a:rPr lang="it-IT" sz="1800" dirty="0">
                <a:solidFill>
                  <a:srgbClr val="336699"/>
                </a:solidFill>
                <a:latin typeface="Avenir Next LT Pro" panose="020B0504020202020204" pitchFamily="34" charset="0"/>
              </a:rPr>
              <a:t>La riforma dell’antiriciclaggio UE si avvia al passaggio finale; a maggio sono iniziati i negoziati. Si parla di un </a:t>
            </a:r>
            <a:r>
              <a:rPr lang="it-IT" sz="1800" b="1" dirty="0">
                <a:solidFill>
                  <a:srgbClr val="336699"/>
                </a:solidFill>
                <a:latin typeface="Avenir Next LT Pro" panose="020B0504020202020204" pitchFamily="34" charset="0"/>
              </a:rPr>
              <a:t>primo regolamento europeo </a:t>
            </a:r>
            <a:r>
              <a:rPr lang="it-IT" sz="1800" dirty="0">
                <a:solidFill>
                  <a:srgbClr val="336699"/>
                </a:solidFill>
                <a:latin typeface="Avenir Next LT Pro" panose="020B0504020202020204" pitchFamily="34" charset="0"/>
              </a:rPr>
              <a:t>in materia con definizioni comuni direttamente applicabili negli stati membri e di una </a:t>
            </a:r>
            <a:r>
              <a:rPr lang="it-IT" sz="1800" b="1" dirty="0">
                <a:solidFill>
                  <a:srgbClr val="336699"/>
                </a:solidFill>
                <a:latin typeface="Avenir Next LT Pro" panose="020B0504020202020204" pitchFamily="34" charset="0"/>
              </a:rPr>
              <a:t>sesta direttiva </a:t>
            </a:r>
            <a:r>
              <a:rPr lang="it-IT" sz="1800" dirty="0">
                <a:solidFill>
                  <a:srgbClr val="336699"/>
                </a:solidFill>
                <a:latin typeface="Avenir Next LT Pro" panose="020B0504020202020204" pitchFamily="34" charset="0"/>
              </a:rPr>
              <a:t>antiriciclaggio che conterrà le regole per coordinare i poteri delle autorità nazionali.</a:t>
            </a:r>
          </a:p>
          <a:p>
            <a:pPr algn="just">
              <a:lnSpc>
                <a:spcPct val="150000"/>
              </a:lnSpc>
            </a:pPr>
            <a:r>
              <a:rPr lang="it-IT" sz="1800" dirty="0">
                <a:solidFill>
                  <a:srgbClr val="336699"/>
                </a:solidFill>
                <a:latin typeface="Avenir Next LT Pro" panose="020B0504020202020204" pitchFamily="34" charset="0"/>
              </a:rPr>
              <a:t>Il maxi-pacchetto contempla una profonda riforma del sistema antiriciclaggio dell’unione europea…seguiremo gli sviluppi che ci saranno nei prossimi mesi.</a:t>
            </a:r>
          </a:p>
        </p:txBody>
      </p:sp>
    </p:spTree>
    <p:extLst>
      <p:ext uri="{BB962C8B-B14F-4D97-AF65-F5344CB8AC3E}">
        <p14:creationId xmlns:p14="http://schemas.microsoft.com/office/powerpoint/2010/main" val="40523072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EFC037F-9B04-45A9-8AE6-A8517884947F}"/>
              </a:ext>
            </a:extLst>
          </p:cNvPr>
          <p:cNvSpPr>
            <a:spLocks noGrp="1"/>
          </p:cNvSpPr>
          <p:nvPr>
            <p:ph type="title"/>
          </p:nvPr>
        </p:nvSpPr>
        <p:spPr>
          <a:xfrm>
            <a:off x="2274716" y="1555841"/>
            <a:ext cx="4594568" cy="4183477"/>
          </a:xfrm>
        </p:spPr>
        <p:txBody>
          <a:bodyPr rtlCol="0">
            <a:noAutofit/>
          </a:bodyPr>
          <a:lstStyle/>
          <a:p>
            <a:pPr rtl="0"/>
            <a:r>
              <a:rPr lang="it-IT" sz="4000" dirty="0">
                <a:solidFill>
                  <a:schemeClr val="accent5"/>
                </a:solidFill>
              </a:rPr>
              <a:t>Emanazione del decreto di «Approvazione delle specifiche tecniche del formato elettronico della Comunicazione Unica d’impresa»</a:t>
            </a:r>
          </a:p>
        </p:txBody>
      </p:sp>
      <p:pic>
        <p:nvPicPr>
          <p:cNvPr id="3" name="Immagine 2" descr="Immagine che contiene design&#10;&#10;Descrizione generata automaticamente con attendibilità media">
            <a:extLst>
              <a:ext uri="{FF2B5EF4-FFF2-40B4-BE49-F238E27FC236}">
                <a16:creationId xmlns:a16="http://schemas.microsoft.com/office/drawing/2014/main" id="{B5E21185-1757-A36D-418A-C7EFA436816D}"/>
              </a:ext>
            </a:extLst>
          </p:cNvPr>
          <p:cNvPicPr>
            <a:picLocks noChangeAspect="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124621" y="5178916"/>
            <a:ext cx="1740038" cy="1356827"/>
          </a:xfrm>
          <a:prstGeom prst="rect">
            <a:avLst/>
          </a:prstGeom>
          <a:ln>
            <a:noFill/>
          </a:ln>
          <a:effectLst>
            <a:softEdge rad="112500"/>
          </a:effectLst>
        </p:spPr>
      </p:pic>
    </p:spTree>
    <p:extLst>
      <p:ext uri="{BB962C8B-B14F-4D97-AF65-F5344CB8AC3E}">
        <p14:creationId xmlns:p14="http://schemas.microsoft.com/office/powerpoint/2010/main" val="37610048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EFC037F-9B04-45A9-8AE6-A8517884947F}"/>
              </a:ext>
            </a:extLst>
          </p:cNvPr>
          <p:cNvSpPr>
            <a:spLocks noGrp="1"/>
          </p:cNvSpPr>
          <p:nvPr>
            <p:ph type="title"/>
          </p:nvPr>
        </p:nvSpPr>
        <p:spPr>
          <a:xfrm>
            <a:off x="2274716" y="2100591"/>
            <a:ext cx="4594568" cy="2514600"/>
          </a:xfrm>
        </p:spPr>
        <p:txBody>
          <a:bodyPr rtlCol="0">
            <a:noAutofit/>
          </a:bodyPr>
          <a:lstStyle/>
          <a:p>
            <a:pPr rtl="0"/>
            <a:r>
              <a:rPr lang="it-IT" dirty="0">
                <a:solidFill>
                  <a:schemeClr val="accent5"/>
                </a:solidFill>
              </a:rPr>
              <a:t>Il Titolare Effettivo nel quadro RU del Modello Redditi</a:t>
            </a:r>
          </a:p>
        </p:txBody>
      </p:sp>
      <p:pic>
        <p:nvPicPr>
          <p:cNvPr id="3" name="Immagine 2" descr="Immagine che contiene design&#10;&#10;Descrizione generata automaticamente con attendibilità media">
            <a:extLst>
              <a:ext uri="{FF2B5EF4-FFF2-40B4-BE49-F238E27FC236}">
                <a16:creationId xmlns:a16="http://schemas.microsoft.com/office/drawing/2014/main" id="{254658BC-58C3-3DE6-BCEF-7DEB887F3744}"/>
              </a:ext>
            </a:extLst>
          </p:cNvPr>
          <p:cNvPicPr>
            <a:picLocks noChangeAspect="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124621" y="5178916"/>
            <a:ext cx="1740038" cy="1356827"/>
          </a:xfrm>
          <a:prstGeom prst="rect">
            <a:avLst/>
          </a:prstGeom>
          <a:ln>
            <a:noFill/>
          </a:ln>
          <a:effectLst>
            <a:softEdge rad="112500"/>
          </a:effectLst>
        </p:spPr>
      </p:pic>
    </p:spTree>
    <p:extLst>
      <p:ext uri="{BB962C8B-B14F-4D97-AF65-F5344CB8AC3E}">
        <p14:creationId xmlns:p14="http://schemas.microsoft.com/office/powerpoint/2010/main" val="42835948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olo 1">
            <a:extLst>
              <a:ext uri="{FF2B5EF4-FFF2-40B4-BE49-F238E27FC236}">
                <a16:creationId xmlns:a16="http://schemas.microsoft.com/office/drawing/2014/main" id="{E78514DD-3FC6-4AEF-9C9C-057CF64C8E2D}"/>
              </a:ext>
            </a:extLst>
          </p:cNvPr>
          <p:cNvSpPr>
            <a:spLocks noGrp="1"/>
          </p:cNvSpPr>
          <p:nvPr>
            <p:ph type="title"/>
          </p:nvPr>
        </p:nvSpPr>
        <p:spPr>
          <a:xfrm>
            <a:off x="330737" y="222204"/>
            <a:ext cx="8184613" cy="721379"/>
          </a:xfrm>
        </p:spPr>
        <p:txBody>
          <a:bodyPr rtlCol="0">
            <a:noAutofit/>
          </a:bodyPr>
          <a:lstStyle/>
          <a:p>
            <a:pPr rtl="0"/>
            <a:r>
              <a:rPr lang="it-IT" sz="2400" dirty="0">
                <a:solidFill>
                  <a:schemeClr val="accent5"/>
                </a:solidFill>
              </a:rPr>
              <a:t>«APPROVAZIONE DELLE SPECIFICHE TECNICHE DEL FORMATO ELETTRONICO DELLA COMUNICAZIONE UNICA»</a:t>
            </a:r>
          </a:p>
        </p:txBody>
      </p:sp>
      <p:sp>
        <p:nvSpPr>
          <p:cNvPr id="12" name="Segnaposto data 11">
            <a:extLst>
              <a:ext uri="{FF2B5EF4-FFF2-40B4-BE49-F238E27FC236}">
                <a16:creationId xmlns:a16="http://schemas.microsoft.com/office/drawing/2014/main" id="{BB55F5DE-D801-496C-806A-73E6EF45CB06}"/>
              </a:ext>
            </a:extLst>
          </p:cNvPr>
          <p:cNvSpPr>
            <a:spLocks noGrp="1"/>
          </p:cNvSpPr>
          <p:nvPr>
            <p:ph type="dt" sz="half" idx="10"/>
          </p:nvPr>
        </p:nvSpPr>
        <p:spPr/>
        <p:txBody>
          <a:bodyPr rtlCol="0"/>
          <a:lstStyle/>
          <a:p>
            <a:pPr defTabSz="685800">
              <a:defRPr/>
            </a:pPr>
            <a:r>
              <a:rPr lang="it-IT" sz="1200" dirty="0">
                <a:solidFill>
                  <a:prstClr val="black">
                    <a:tint val="75000"/>
                  </a:prstClr>
                </a:solidFill>
                <a:latin typeface="Calibri" panose="020F0502020204030204"/>
              </a:rPr>
              <a:t>08/06/2023</a:t>
            </a:r>
          </a:p>
        </p:txBody>
      </p:sp>
      <p:sp>
        <p:nvSpPr>
          <p:cNvPr id="14" name="Segnaposto numero diapositiva 13">
            <a:extLst>
              <a:ext uri="{FF2B5EF4-FFF2-40B4-BE49-F238E27FC236}">
                <a16:creationId xmlns:a16="http://schemas.microsoft.com/office/drawing/2014/main" id="{47FB0EFA-9228-4C2B-BC70-5B5C93771274}"/>
              </a:ext>
            </a:extLst>
          </p:cNvPr>
          <p:cNvSpPr>
            <a:spLocks noGrp="1"/>
          </p:cNvSpPr>
          <p:nvPr>
            <p:ph type="sldNum" sz="quarter" idx="12"/>
          </p:nvPr>
        </p:nvSpPr>
        <p:spPr/>
        <p:txBody>
          <a:bodyPr rtlCol="0"/>
          <a:lstStyle/>
          <a:p>
            <a:pPr defTabSz="685800">
              <a:defRPr/>
            </a:pPr>
            <a:fld id="{D76B855D-E9CC-4FF8-AD85-6CDC7B89A0DE}" type="slidenum">
              <a:rPr lang="it-IT" sz="1200">
                <a:solidFill>
                  <a:prstClr val="black">
                    <a:tint val="75000"/>
                  </a:prstClr>
                </a:solidFill>
                <a:latin typeface="Calibri" panose="020F0502020204030204"/>
              </a:rPr>
              <a:pPr defTabSz="685800">
                <a:defRPr/>
              </a:pPr>
              <a:t>30</a:t>
            </a:fld>
            <a:endParaRPr lang="it-IT" sz="1200" dirty="0">
              <a:solidFill>
                <a:prstClr val="black">
                  <a:tint val="75000"/>
                </a:prstClr>
              </a:solidFill>
              <a:latin typeface="Calibri" panose="020F0502020204030204"/>
            </a:endParaRPr>
          </a:p>
        </p:txBody>
      </p:sp>
      <p:sp>
        <p:nvSpPr>
          <p:cNvPr id="5" name="Sottotitolo 2">
            <a:extLst>
              <a:ext uri="{FF2B5EF4-FFF2-40B4-BE49-F238E27FC236}">
                <a16:creationId xmlns:a16="http://schemas.microsoft.com/office/drawing/2014/main" id="{22C9922E-537C-7074-C986-9B416A0669AE}"/>
              </a:ext>
            </a:extLst>
          </p:cNvPr>
          <p:cNvSpPr txBox="1">
            <a:spLocks/>
          </p:cNvSpPr>
          <p:nvPr/>
        </p:nvSpPr>
        <p:spPr>
          <a:xfrm>
            <a:off x="511741" y="1501996"/>
            <a:ext cx="7655859" cy="4295941"/>
          </a:xfrm>
          <a:prstGeom prst="rect">
            <a:avLst/>
          </a:prstGeom>
        </p:spPr>
        <p:txBody>
          <a:bodyP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just">
              <a:lnSpc>
                <a:spcPct val="150000"/>
              </a:lnSpc>
              <a:spcAft>
                <a:spcPts val="800"/>
              </a:spcAft>
            </a:pPr>
            <a:r>
              <a:rPr lang="it-IT" sz="1800" dirty="0">
                <a:solidFill>
                  <a:srgbClr val="336699"/>
                </a:solidFill>
                <a:latin typeface="Avenir Next LT Pro" panose="020B0504020202020204" pitchFamily="34" charset="0"/>
              </a:rPr>
              <a:t>Il 12 aprile 2023 e stato emanato dal ministero delle imprese e del made in </a:t>
            </a:r>
            <a:r>
              <a:rPr lang="it-IT" sz="1800" dirty="0" err="1">
                <a:solidFill>
                  <a:srgbClr val="336699"/>
                </a:solidFill>
                <a:latin typeface="Avenir Next LT Pro" panose="020B0504020202020204" pitchFamily="34" charset="0"/>
              </a:rPr>
              <a:t>Italy</a:t>
            </a:r>
            <a:r>
              <a:rPr lang="it-IT" sz="1800" dirty="0">
                <a:solidFill>
                  <a:srgbClr val="336699"/>
                </a:solidFill>
                <a:latin typeface="Avenir Next LT Pro" panose="020B0504020202020204" pitchFamily="34" charset="0"/>
              </a:rPr>
              <a:t> il decreto rubricato “</a:t>
            </a:r>
            <a:r>
              <a:rPr lang="it-IT" sz="1800" b="1" dirty="0">
                <a:solidFill>
                  <a:srgbClr val="336699"/>
                </a:solidFill>
                <a:latin typeface="Avenir Next LT Pro" panose="020B0504020202020204" pitchFamily="34" charset="0"/>
              </a:rPr>
              <a:t>approvazione delle specifiche tecniche del formato elettronico della comunicazione unica d’impresa</a:t>
            </a:r>
            <a:r>
              <a:rPr lang="it-IT" sz="1800" dirty="0">
                <a:solidFill>
                  <a:srgbClr val="336699"/>
                </a:solidFill>
                <a:latin typeface="Avenir Next LT Pro" panose="020B0504020202020204" pitchFamily="34" charset="0"/>
              </a:rPr>
              <a:t>”, pubblicato in gazzetta ufficiale n.93 del 20 aprile.</a:t>
            </a:r>
          </a:p>
          <a:p>
            <a:pPr algn="just">
              <a:lnSpc>
                <a:spcPct val="150000"/>
              </a:lnSpc>
              <a:spcAft>
                <a:spcPts val="800"/>
              </a:spcAft>
            </a:pPr>
            <a:r>
              <a:rPr lang="it-IT" sz="1800" dirty="0">
                <a:solidFill>
                  <a:srgbClr val="336699"/>
                </a:solidFill>
                <a:latin typeface="Avenir Next LT Pro" panose="020B0504020202020204" pitchFamily="34" charset="0"/>
              </a:rPr>
              <a:t>Il decreto costituisce solo un tassello del quadro normativo che si sta componendo per l’istituzione del registro dei titolari effettivi e definisce le specifiche tecniche del modulo informatico per la comunicazione dei dati.</a:t>
            </a:r>
          </a:p>
          <a:p>
            <a:pPr algn="just">
              <a:lnSpc>
                <a:spcPct val="150000"/>
              </a:lnSpc>
            </a:pPr>
            <a:endParaRPr lang="it-IT" sz="1800" dirty="0">
              <a:solidFill>
                <a:srgbClr val="336699"/>
              </a:solidFill>
              <a:latin typeface="Avenir Next LT Pro" panose="020B0504020202020204" pitchFamily="34" charset="0"/>
            </a:endParaRPr>
          </a:p>
        </p:txBody>
      </p:sp>
    </p:spTree>
    <p:extLst>
      <p:ext uri="{BB962C8B-B14F-4D97-AF65-F5344CB8AC3E}">
        <p14:creationId xmlns:p14="http://schemas.microsoft.com/office/powerpoint/2010/main" val="40352852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olo 1">
            <a:extLst>
              <a:ext uri="{FF2B5EF4-FFF2-40B4-BE49-F238E27FC236}">
                <a16:creationId xmlns:a16="http://schemas.microsoft.com/office/drawing/2014/main" id="{E78514DD-3FC6-4AEF-9C9C-057CF64C8E2D}"/>
              </a:ext>
            </a:extLst>
          </p:cNvPr>
          <p:cNvSpPr>
            <a:spLocks noGrp="1"/>
          </p:cNvSpPr>
          <p:nvPr>
            <p:ph type="title"/>
          </p:nvPr>
        </p:nvSpPr>
        <p:spPr>
          <a:xfrm>
            <a:off x="330737" y="222204"/>
            <a:ext cx="8184613" cy="721379"/>
          </a:xfrm>
        </p:spPr>
        <p:txBody>
          <a:bodyPr rtlCol="0">
            <a:noAutofit/>
          </a:bodyPr>
          <a:lstStyle/>
          <a:p>
            <a:pPr rtl="0"/>
            <a:r>
              <a:rPr lang="it-IT" sz="2400" dirty="0">
                <a:solidFill>
                  <a:schemeClr val="accent5"/>
                </a:solidFill>
              </a:rPr>
              <a:t>«APPROVAZIONE DELLE SPECIFICHE TECNICHE DEL FORMATO ELETTRONICO DELLA COMUNICAZIONE UNICA»</a:t>
            </a:r>
          </a:p>
        </p:txBody>
      </p:sp>
      <p:sp>
        <p:nvSpPr>
          <p:cNvPr id="12" name="Segnaposto data 11">
            <a:extLst>
              <a:ext uri="{FF2B5EF4-FFF2-40B4-BE49-F238E27FC236}">
                <a16:creationId xmlns:a16="http://schemas.microsoft.com/office/drawing/2014/main" id="{BB55F5DE-D801-496C-806A-73E6EF45CB06}"/>
              </a:ext>
            </a:extLst>
          </p:cNvPr>
          <p:cNvSpPr>
            <a:spLocks noGrp="1"/>
          </p:cNvSpPr>
          <p:nvPr>
            <p:ph type="dt" sz="half" idx="10"/>
          </p:nvPr>
        </p:nvSpPr>
        <p:spPr/>
        <p:txBody>
          <a:bodyPr rtlCol="0"/>
          <a:lstStyle/>
          <a:p>
            <a:pPr defTabSz="685800">
              <a:defRPr/>
            </a:pPr>
            <a:r>
              <a:rPr lang="it-IT" sz="1200" dirty="0">
                <a:solidFill>
                  <a:prstClr val="black">
                    <a:tint val="75000"/>
                  </a:prstClr>
                </a:solidFill>
                <a:latin typeface="Calibri" panose="020F0502020204030204"/>
              </a:rPr>
              <a:t>08/06/2023</a:t>
            </a:r>
          </a:p>
        </p:txBody>
      </p:sp>
      <p:sp>
        <p:nvSpPr>
          <p:cNvPr id="14" name="Segnaposto numero diapositiva 13">
            <a:extLst>
              <a:ext uri="{FF2B5EF4-FFF2-40B4-BE49-F238E27FC236}">
                <a16:creationId xmlns:a16="http://schemas.microsoft.com/office/drawing/2014/main" id="{47FB0EFA-9228-4C2B-BC70-5B5C93771274}"/>
              </a:ext>
            </a:extLst>
          </p:cNvPr>
          <p:cNvSpPr>
            <a:spLocks noGrp="1"/>
          </p:cNvSpPr>
          <p:nvPr>
            <p:ph type="sldNum" sz="quarter" idx="12"/>
          </p:nvPr>
        </p:nvSpPr>
        <p:spPr/>
        <p:txBody>
          <a:bodyPr rtlCol="0"/>
          <a:lstStyle/>
          <a:p>
            <a:pPr defTabSz="685800">
              <a:defRPr/>
            </a:pPr>
            <a:fld id="{D76B855D-E9CC-4FF8-AD85-6CDC7B89A0DE}" type="slidenum">
              <a:rPr lang="it-IT" sz="1200">
                <a:solidFill>
                  <a:prstClr val="black">
                    <a:tint val="75000"/>
                  </a:prstClr>
                </a:solidFill>
                <a:latin typeface="Calibri" panose="020F0502020204030204"/>
              </a:rPr>
              <a:pPr defTabSz="685800">
                <a:defRPr/>
              </a:pPr>
              <a:t>31</a:t>
            </a:fld>
            <a:endParaRPr lang="it-IT" sz="1200" dirty="0">
              <a:solidFill>
                <a:prstClr val="black">
                  <a:tint val="75000"/>
                </a:prstClr>
              </a:solidFill>
              <a:latin typeface="Calibri" panose="020F0502020204030204"/>
            </a:endParaRPr>
          </a:p>
        </p:txBody>
      </p:sp>
      <p:sp>
        <p:nvSpPr>
          <p:cNvPr id="5" name="Sottotitolo 2">
            <a:extLst>
              <a:ext uri="{FF2B5EF4-FFF2-40B4-BE49-F238E27FC236}">
                <a16:creationId xmlns:a16="http://schemas.microsoft.com/office/drawing/2014/main" id="{22C9922E-537C-7074-C986-9B416A0669AE}"/>
              </a:ext>
            </a:extLst>
          </p:cNvPr>
          <p:cNvSpPr txBox="1">
            <a:spLocks/>
          </p:cNvSpPr>
          <p:nvPr/>
        </p:nvSpPr>
        <p:spPr>
          <a:xfrm>
            <a:off x="465581" y="1742906"/>
            <a:ext cx="7655859" cy="4295941"/>
          </a:xfrm>
          <a:prstGeom prst="rect">
            <a:avLst/>
          </a:prstGeom>
        </p:spPr>
        <p:txBody>
          <a:bodyP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just">
              <a:lnSpc>
                <a:spcPct val="150000"/>
              </a:lnSpc>
              <a:spcAft>
                <a:spcPts val="800"/>
              </a:spcAft>
            </a:pPr>
            <a:r>
              <a:rPr lang="it-IT" sz="1800" dirty="0">
                <a:solidFill>
                  <a:srgbClr val="336699"/>
                </a:solidFill>
                <a:latin typeface="Avenir Next LT Pro" panose="020B0504020202020204" pitchFamily="34" charset="0"/>
              </a:rPr>
              <a:t>Occorre precisare che le nuove specifiche tecniche acquisteranno efficacia solo successivamente all’emanazione dell’ulteriore provvedimento con il quale si attesterà e l’operatività del sistema di comunicazione dei dati e delle informazioni sulla titolarità effettiva.</a:t>
            </a:r>
          </a:p>
          <a:p>
            <a:pPr algn="just">
              <a:lnSpc>
                <a:spcPct val="150000"/>
              </a:lnSpc>
              <a:spcAft>
                <a:spcPts val="800"/>
              </a:spcAft>
            </a:pPr>
            <a:r>
              <a:rPr lang="it-IT" sz="1800" b="1" dirty="0">
                <a:solidFill>
                  <a:srgbClr val="336699"/>
                </a:solidFill>
                <a:latin typeface="Avenir Next LT Pro" panose="020B0504020202020204" pitchFamily="34" charset="0"/>
              </a:rPr>
              <a:t>fino a quel momento, non dovrà essere fatta alcuna comunicazione.</a:t>
            </a:r>
          </a:p>
          <a:p>
            <a:pPr algn="just">
              <a:lnSpc>
                <a:spcPct val="150000"/>
              </a:lnSpc>
            </a:pPr>
            <a:endParaRPr lang="it-IT" sz="1800" dirty="0">
              <a:solidFill>
                <a:srgbClr val="336699"/>
              </a:solidFill>
              <a:latin typeface="Avenir Next LT Pro" panose="020B0504020202020204" pitchFamily="34" charset="0"/>
            </a:endParaRPr>
          </a:p>
        </p:txBody>
      </p:sp>
    </p:spTree>
    <p:extLst>
      <p:ext uri="{BB962C8B-B14F-4D97-AF65-F5344CB8AC3E}">
        <p14:creationId xmlns:p14="http://schemas.microsoft.com/office/powerpoint/2010/main" val="25734482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59706C9-F26D-46CA-93BF-8C27012F6B12}"/>
              </a:ext>
            </a:extLst>
          </p:cNvPr>
          <p:cNvSpPr>
            <a:spLocks noGrp="1"/>
          </p:cNvSpPr>
          <p:nvPr>
            <p:ph type="title"/>
          </p:nvPr>
        </p:nvSpPr>
        <p:spPr>
          <a:xfrm>
            <a:off x="1041654" y="1306157"/>
            <a:ext cx="3019358" cy="4069080"/>
          </a:xfrm>
        </p:spPr>
        <p:txBody>
          <a:bodyPr rtlCol="0">
            <a:normAutofit/>
          </a:bodyPr>
          <a:lstStyle/>
          <a:p>
            <a:pPr rtl="0"/>
            <a:r>
              <a:rPr lang="it-IT" sz="4000" dirty="0">
                <a:solidFill>
                  <a:schemeClr val="accent5"/>
                </a:solidFill>
              </a:rPr>
              <a:t>Grazie per l’attenzione</a:t>
            </a:r>
          </a:p>
        </p:txBody>
      </p:sp>
      <p:sp>
        <p:nvSpPr>
          <p:cNvPr id="6" name="Segnaposto numero diapositiva 5">
            <a:extLst>
              <a:ext uri="{FF2B5EF4-FFF2-40B4-BE49-F238E27FC236}">
                <a16:creationId xmlns:a16="http://schemas.microsoft.com/office/drawing/2014/main" id="{7359025F-68D1-4F50-8480-3F981455D4DE}"/>
              </a:ext>
            </a:extLst>
          </p:cNvPr>
          <p:cNvSpPr>
            <a:spLocks noGrp="1"/>
          </p:cNvSpPr>
          <p:nvPr>
            <p:ph type="sldNum" sz="quarter" idx="12"/>
          </p:nvPr>
        </p:nvSpPr>
        <p:spPr/>
        <p:txBody>
          <a:bodyPr rtlCol="0"/>
          <a:lstStyle/>
          <a:p>
            <a:pPr lvl="0" rtl="0"/>
            <a:fld id="{D76B855D-E9CC-4FF8-AD85-6CDC7B89A0DE}" type="slidenum">
              <a:rPr lang="it-IT" smtClean="0"/>
              <a:pPr lvl="0" rtl="0"/>
              <a:t>32</a:t>
            </a:fld>
            <a:endParaRPr lang="it-IT"/>
          </a:p>
        </p:txBody>
      </p:sp>
      <p:sp>
        <p:nvSpPr>
          <p:cNvPr id="3" name="Segnaposto contenuto 2">
            <a:extLst>
              <a:ext uri="{FF2B5EF4-FFF2-40B4-BE49-F238E27FC236}">
                <a16:creationId xmlns:a16="http://schemas.microsoft.com/office/drawing/2014/main" id="{21F0B6E0-1F7C-4E6A-87B1-554ADE739CD1}"/>
              </a:ext>
            </a:extLst>
          </p:cNvPr>
          <p:cNvSpPr>
            <a:spLocks noGrp="1"/>
          </p:cNvSpPr>
          <p:nvPr>
            <p:ph idx="1"/>
          </p:nvPr>
        </p:nvSpPr>
        <p:spPr>
          <a:xfrm>
            <a:off x="5925673" y="5353721"/>
            <a:ext cx="2698375" cy="981113"/>
          </a:xfrm>
        </p:spPr>
        <p:txBody>
          <a:bodyPr rtlCol="0"/>
          <a:lstStyle/>
          <a:p>
            <a:pPr rtl="0"/>
            <a:r>
              <a:rPr lang="it-IT" sz="1900" b="1" i="1" dirty="0">
                <a:solidFill>
                  <a:schemeClr val="accent5"/>
                </a:solidFill>
              </a:rPr>
              <a:t>Silvia Marini</a:t>
            </a:r>
          </a:p>
          <a:p>
            <a:pPr rtl="0"/>
            <a:r>
              <a:rPr lang="it-IT" sz="1300" i="1" dirty="0">
                <a:solidFill>
                  <a:schemeClr val="accent5"/>
                </a:solidFill>
              </a:rPr>
              <a:t>Dottore Commercialista in Pisa</a:t>
            </a:r>
          </a:p>
          <a:p>
            <a:pPr rtl="0"/>
            <a:r>
              <a:rPr lang="it-IT" sz="1300" i="1" dirty="0">
                <a:solidFill>
                  <a:schemeClr val="accent5"/>
                </a:solidFill>
              </a:rPr>
              <a:t>marini@mariniconsulting.it</a:t>
            </a:r>
          </a:p>
        </p:txBody>
      </p:sp>
      <p:sp>
        <p:nvSpPr>
          <p:cNvPr id="8" name="Sottotitolo 2">
            <a:extLst>
              <a:ext uri="{FF2B5EF4-FFF2-40B4-BE49-F238E27FC236}">
                <a16:creationId xmlns:a16="http://schemas.microsoft.com/office/drawing/2014/main" id="{5E8AE7BA-8E67-733C-B69C-269998E81BC5}"/>
              </a:ext>
            </a:extLst>
          </p:cNvPr>
          <p:cNvSpPr txBox="1">
            <a:spLocks/>
          </p:cNvSpPr>
          <p:nvPr/>
        </p:nvSpPr>
        <p:spPr>
          <a:xfrm>
            <a:off x="3218328" y="6334834"/>
            <a:ext cx="2416416" cy="303083"/>
          </a:xfrm>
          <a:prstGeom prst="rect">
            <a:avLst/>
          </a:prstGeom>
        </p:spPr>
        <p:txBody>
          <a:bodyPr vert="horz" lIns="91440" tIns="45720" rIns="91440" bIns="45720" rtlCol="0">
            <a:normAutofit/>
          </a:bodyPr>
          <a:lstStyle>
            <a:lvl1pPr marL="0" indent="0" algn="r" defTabSz="685800" rtl="0" eaLnBrk="1" latinLnBrk="0" hangingPunct="1">
              <a:lnSpc>
                <a:spcPct val="90000"/>
              </a:lnSpc>
              <a:spcBef>
                <a:spcPts val="750"/>
              </a:spcBef>
              <a:buFont typeface="Arial" panose="020B0604020202020204" pitchFamily="34" charset="0"/>
              <a:buNone/>
              <a:defRPr sz="1800" kern="1200">
                <a:solidFill>
                  <a:schemeClr val="bg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ctr"/>
            <a:r>
              <a:rPr lang="it" sz="1500" b="1" dirty="0">
                <a:solidFill>
                  <a:srgbClr val="5F7F77"/>
                </a:solidFill>
              </a:rPr>
              <a:t>Roma, 08/06/2023</a:t>
            </a:r>
          </a:p>
        </p:txBody>
      </p:sp>
      <p:pic>
        <p:nvPicPr>
          <p:cNvPr id="4" name="Immagine 3" descr="Immagine che contiene design&#10;&#10;Descrizione generata automaticamente con attendibilità media">
            <a:extLst>
              <a:ext uri="{FF2B5EF4-FFF2-40B4-BE49-F238E27FC236}">
                <a16:creationId xmlns:a16="http://schemas.microsoft.com/office/drawing/2014/main" id="{85BE9331-7CEE-4EC7-8B7F-82E42ECF179E}"/>
              </a:ext>
            </a:extLst>
          </p:cNvPr>
          <p:cNvPicPr>
            <a:picLocks noChangeAspect="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5754901" y="2450173"/>
            <a:ext cx="2510558" cy="1957654"/>
          </a:xfrm>
          <a:prstGeom prst="rect">
            <a:avLst/>
          </a:prstGeom>
          <a:ln>
            <a:noFill/>
          </a:ln>
          <a:effectLst>
            <a:softEdge rad="112500"/>
          </a:effectLst>
        </p:spPr>
      </p:pic>
    </p:spTree>
    <p:extLst>
      <p:ext uri="{BB962C8B-B14F-4D97-AF65-F5344CB8AC3E}">
        <p14:creationId xmlns:p14="http://schemas.microsoft.com/office/powerpoint/2010/main" val="962258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olo 1">
            <a:extLst>
              <a:ext uri="{FF2B5EF4-FFF2-40B4-BE49-F238E27FC236}">
                <a16:creationId xmlns:a16="http://schemas.microsoft.com/office/drawing/2014/main" id="{E78514DD-3FC6-4AEF-9C9C-057CF64C8E2D}"/>
              </a:ext>
            </a:extLst>
          </p:cNvPr>
          <p:cNvSpPr>
            <a:spLocks noGrp="1"/>
          </p:cNvSpPr>
          <p:nvPr>
            <p:ph type="title"/>
          </p:nvPr>
        </p:nvSpPr>
        <p:spPr>
          <a:xfrm>
            <a:off x="330737" y="222204"/>
            <a:ext cx="8184613" cy="721379"/>
          </a:xfrm>
        </p:spPr>
        <p:txBody>
          <a:bodyPr rtlCol="0">
            <a:noAutofit/>
          </a:bodyPr>
          <a:lstStyle/>
          <a:p>
            <a:pPr rtl="0"/>
            <a:r>
              <a:rPr kumimoji="0" lang="it-IT" sz="2400" b="0" i="0" u="none" strike="noStrike" kern="1200" cap="none" spc="0" normalizeH="0" baseline="0" noProof="0" dirty="0">
                <a:ln>
                  <a:noFill/>
                </a:ln>
                <a:solidFill>
                  <a:srgbClr val="954F72"/>
                </a:solidFill>
                <a:effectLst/>
                <a:uLnTx/>
                <a:uFillTx/>
                <a:latin typeface="Tw Cen MT"/>
                <a:ea typeface="+mj-ea"/>
                <a:cs typeface="+mj-cs"/>
              </a:rPr>
              <a:t>IL TITOLARE EFFETTIVO NEL QUADRO RU DEL MODELLO REDDITI</a:t>
            </a:r>
            <a:endParaRPr lang="it-IT" sz="2400" dirty="0">
              <a:solidFill>
                <a:schemeClr val="accent5"/>
              </a:solidFill>
            </a:endParaRPr>
          </a:p>
        </p:txBody>
      </p:sp>
      <p:sp>
        <p:nvSpPr>
          <p:cNvPr id="12" name="Segnaposto data 11">
            <a:extLst>
              <a:ext uri="{FF2B5EF4-FFF2-40B4-BE49-F238E27FC236}">
                <a16:creationId xmlns:a16="http://schemas.microsoft.com/office/drawing/2014/main" id="{BB55F5DE-D801-496C-806A-73E6EF45CB06}"/>
              </a:ext>
            </a:extLst>
          </p:cNvPr>
          <p:cNvSpPr>
            <a:spLocks noGrp="1"/>
          </p:cNvSpPr>
          <p:nvPr>
            <p:ph type="dt" sz="half" idx="10"/>
          </p:nvPr>
        </p:nvSpPr>
        <p:spPr/>
        <p:txBody>
          <a:bodyPr rtlCol="0"/>
          <a:lstStyle/>
          <a:p>
            <a:pPr defTabSz="685800">
              <a:defRPr/>
            </a:pPr>
            <a:r>
              <a:rPr lang="it-IT" sz="1200" dirty="0">
                <a:solidFill>
                  <a:prstClr val="black">
                    <a:tint val="75000"/>
                  </a:prstClr>
                </a:solidFill>
                <a:latin typeface="Calibri" panose="020F0502020204030204"/>
              </a:rPr>
              <a:t>08/06/2023</a:t>
            </a:r>
          </a:p>
        </p:txBody>
      </p:sp>
      <p:sp>
        <p:nvSpPr>
          <p:cNvPr id="14" name="Segnaposto numero diapositiva 13">
            <a:extLst>
              <a:ext uri="{FF2B5EF4-FFF2-40B4-BE49-F238E27FC236}">
                <a16:creationId xmlns:a16="http://schemas.microsoft.com/office/drawing/2014/main" id="{47FB0EFA-9228-4C2B-BC70-5B5C93771274}"/>
              </a:ext>
            </a:extLst>
          </p:cNvPr>
          <p:cNvSpPr>
            <a:spLocks noGrp="1"/>
          </p:cNvSpPr>
          <p:nvPr>
            <p:ph type="sldNum" sz="quarter" idx="12"/>
          </p:nvPr>
        </p:nvSpPr>
        <p:spPr/>
        <p:txBody>
          <a:bodyPr rtlCol="0"/>
          <a:lstStyle/>
          <a:p>
            <a:pPr defTabSz="685800">
              <a:defRPr/>
            </a:pPr>
            <a:fld id="{D76B855D-E9CC-4FF8-AD85-6CDC7B89A0DE}" type="slidenum">
              <a:rPr lang="it-IT" sz="1200">
                <a:solidFill>
                  <a:prstClr val="black">
                    <a:tint val="75000"/>
                  </a:prstClr>
                </a:solidFill>
                <a:latin typeface="Calibri" panose="020F0502020204030204"/>
              </a:rPr>
              <a:pPr defTabSz="685800">
                <a:defRPr/>
              </a:pPr>
              <a:t>4</a:t>
            </a:fld>
            <a:endParaRPr lang="it-IT" sz="1200" dirty="0">
              <a:solidFill>
                <a:prstClr val="black">
                  <a:tint val="75000"/>
                </a:prstClr>
              </a:solidFill>
              <a:latin typeface="Calibri" panose="020F0502020204030204"/>
            </a:endParaRPr>
          </a:p>
        </p:txBody>
      </p:sp>
      <p:sp>
        <p:nvSpPr>
          <p:cNvPr id="5" name="Sottotitolo 2">
            <a:extLst>
              <a:ext uri="{FF2B5EF4-FFF2-40B4-BE49-F238E27FC236}">
                <a16:creationId xmlns:a16="http://schemas.microsoft.com/office/drawing/2014/main" id="{22C9922E-537C-7074-C986-9B416A0669AE}"/>
              </a:ext>
            </a:extLst>
          </p:cNvPr>
          <p:cNvSpPr txBox="1">
            <a:spLocks/>
          </p:cNvSpPr>
          <p:nvPr/>
        </p:nvSpPr>
        <p:spPr>
          <a:xfrm>
            <a:off x="330737" y="1501997"/>
            <a:ext cx="7655859" cy="4029228"/>
          </a:xfrm>
          <a:prstGeom prst="rect">
            <a:avLst/>
          </a:prstGeom>
        </p:spPr>
        <p:txBody>
          <a:bodyP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just">
              <a:lnSpc>
                <a:spcPct val="150000"/>
              </a:lnSpc>
            </a:pPr>
            <a:r>
              <a:rPr lang="it-IT" sz="1800" dirty="0">
                <a:solidFill>
                  <a:srgbClr val="336699"/>
                </a:solidFill>
                <a:latin typeface="Avenir Next LT Pro" panose="020B0504020202020204" pitchFamily="34" charset="0"/>
              </a:rPr>
              <a:t>Nel modello redditi 2023 spunta una novità nel quadro RU:</a:t>
            </a:r>
          </a:p>
          <a:p>
            <a:pPr algn="just">
              <a:lnSpc>
                <a:spcPct val="150000"/>
              </a:lnSpc>
            </a:pPr>
            <a:r>
              <a:rPr lang="it-IT" sz="1800" b="1" dirty="0">
                <a:solidFill>
                  <a:srgbClr val="336699"/>
                </a:solidFill>
                <a:latin typeface="Avenir Next LT Pro" panose="020B0504020202020204" pitchFamily="34" charset="0"/>
              </a:rPr>
              <a:t> L’OBBLIGO DI INDICARE IL TITOLARE EFFETTIVO.</a:t>
            </a:r>
          </a:p>
          <a:p>
            <a:pPr algn="just">
              <a:lnSpc>
                <a:spcPct val="150000"/>
              </a:lnSpc>
            </a:pPr>
            <a:r>
              <a:rPr lang="it-IT" sz="1800" dirty="0">
                <a:solidFill>
                  <a:srgbClr val="336699"/>
                </a:solidFill>
                <a:latin typeface="Avenir Next LT Pro" panose="020B0504020202020204" pitchFamily="34" charset="0"/>
              </a:rPr>
              <a:t>Nel quadro dedicato ai crediti d’imposta concessi alle imprese, infatti, il fisco richiede anche queste informazioni mai richieste prima d’ora.</a:t>
            </a:r>
          </a:p>
          <a:p>
            <a:pPr algn="just">
              <a:lnSpc>
                <a:spcPct val="150000"/>
              </a:lnSpc>
            </a:pPr>
            <a:endParaRPr lang="it-IT" sz="1800" dirty="0">
              <a:solidFill>
                <a:srgbClr val="336699"/>
              </a:solidFill>
              <a:latin typeface="Avenir Next LT Pro" panose="020B0504020202020204" pitchFamily="34" charset="0"/>
            </a:endParaRPr>
          </a:p>
          <a:p>
            <a:pPr algn="just">
              <a:lnSpc>
                <a:spcPct val="150000"/>
              </a:lnSpc>
            </a:pPr>
            <a:r>
              <a:rPr lang="it-IT" sz="1800" dirty="0">
                <a:solidFill>
                  <a:srgbClr val="336699"/>
                </a:solidFill>
                <a:latin typeface="Avenir Next LT Pro" panose="020B0504020202020204" pitchFamily="34" charset="0"/>
              </a:rPr>
              <a:t>….e il </a:t>
            </a:r>
            <a:r>
              <a:rPr lang="it-IT" sz="1800" b="1" dirty="0">
                <a:solidFill>
                  <a:srgbClr val="336699"/>
                </a:solidFill>
                <a:latin typeface="Avenir Next LT Pro" panose="020B0504020202020204" pitchFamily="34" charset="0"/>
              </a:rPr>
              <a:t>Registro dei titolari effettivi</a:t>
            </a:r>
            <a:r>
              <a:rPr lang="it-IT" sz="1800" dirty="0">
                <a:solidFill>
                  <a:srgbClr val="336699"/>
                </a:solidFill>
                <a:latin typeface="Avenir Next LT Pro" panose="020B0504020202020204" pitchFamily="34" charset="0"/>
              </a:rPr>
              <a:t>?</a:t>
            </a:r>
          </a:p>
        </p:txBody>
      </p:sp>
    </p:spTree>
    <p:extLst>
      <p:ext uri="{BB962C8B-B14F-4D97-AF65-F5344CB8AC3E}">
        <p14:creationId xmlns:p14="http://schemas.microsoft.com/office/powerpoint/2010/main" val="36919162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olo 1">
            <a:extLst>
              <a:ext uri="{FF2B5EF4-FFF2-40B4-BE49-F238E27FC236}">
                <a16:creationId xmlns:a16="http://schemas.microsoft.com/office/drawing/2014/main" id="{E78514DD-3FC6-4AEF-9C9C-057CF64C8E2D}"/>
              </a:ext>
            </a:extLst>
          </p:cNvPr>
          <p:cNvSpPr>
            <a:spLocks noGrp="1"/>
          </p:cNvSpPr>
          <p:nvPr>
            <p:ph type="title"/>
          </p:nvPr>
        </p:nvSpPr>
        <p:spPr>
          <a:xfrm>
            <a:off x="330737" y="222204"/>
            <a:ext cx="8184613" cy="721379"/>
          </a:xfrm>
        </p:spPr>
        <p:txBody>
          <a:bodyPr rtlCol="0">
            <a:noAutofit/>
          </a:bodyPr>
          <a:lstStyle/>
          <a:p>
            <a:pPr rtl="0"/>
            <a:r>
              <a:rPr kumimoji="0" lang="it-IT" sz="2400" b="0" i="0" u="none" strike="noStrike" kern="1200" cap="none" spc="0" normalizeH="0" baseline="0" noProof="0" dirty="0">
                <a:ln>
                  <a:noFill/>
                </a:ln>
                <a:solidFill>
                  <a:srgbClr val="954F72"/>
                </a:solidFill>
                <a:effectLst/>
                <a:uLnTx/>
                <a:uFillTx/>
                <a:latin typeface="Tw Cen MT"/>
                <a:ea typeface="+mj-ea"/>
                <a:cs typeface="+mj-cs"/>
              </a:rPr>
              <a:t>IL TITOLARE EFFETTIVO NEL QUADRO RU DEL MODELLO REDDITI</a:t>
            </a:r>
            <a:endParaRPr lang="it-IT" sz="2400" dirty="0">
              <a:solidFill>
                <a:schemeClr val="accent5"/>
              </a:solidFill>
            </a:endParaRPr>
          </a:p>
        </p:txBody>
      </p:sp>
      <p:sp>
        <p:nvSpPr>
          <p:cNvPr id="12" name="Segnaposto data 11">
            <a:extLst>
              <a:ext uri="{FF2B5EF4-FFF2-40B4-BE49-F238E27FC236}">
                <a16:creationId xmlns:a16="http://schemas.microsoft.com/office/drawing/2014/main" id="{BB55F5DE-D801-496C-806A-73E6EF45CB06}"/>
              </a:ext>
            </a:extLst>
          </p:cNvPr>
          <p:cNvSpPr>
            <a:spLocks noGrp="1"/>
          </p:cNvSpPr>
          <p:nvPr>
            <p:ph type="dt" sz="half" idx="10"/>
          </p:nvPr>
        </p:nvSpPr>
        <p:spPr/>
        <p:txBody>
          <a:bodyPr rtlCol="0"/>
          <a:lstStyle/>
          <a:p>
            <a:pPr defTabSz="685800">
              <a:defRPr/>
            </a:pPr>
            <a:r>
              <a:rPr lang="it-IT" sz="1200" dirty="0">
                <a:solidFill>
                  <a:prstClr val="black">
                    <a:tint val="75000"/>
                  </a:prstClr>
                </a:solidFill>
                <a:latin typeface="Calibri" panose="020F0502020204030204"/>
              </a:rPr>
              <a:t>08/06/2023</a:t>
            </a:r>
          </a:p>
        </p:txBody>
      </p:sp>
      <p:sp>
        <p:nvSpPr>
          <p:cNvPr id="14" name="Segnaposto numero diapositiva 13">
            <a:extLst>
              <a:ext uri="{FF2B5EF4-FFF2-40B4-BE49-F238E27FC236}">
                <a16:creationId xmlns:a16="http://schemas.microsoft.com/office/drawing/2014/main" id="{47FB0EFA-9228-4C2B-BC70-5B5C93771274}"/>
              </a:ext>
            </a:extLst>
          </p:cNvPr>
          <p:cNvSpPr>
            <a:spLocks noGrp="1"/>
          </p:cNvSpPr>
          <p:nvPr>
            <p:ph type="sldNum" sz="quarter" idx="12"/>
          </p:nvPr>
        </p:nvSpPr>
        <p:spPr/>
        <p:txBody>
          <a:bodyPr rtlCol="0"/>
          <a:lstStyle/>
          <a:p>
            <a:pPr defTabSz="685800">
              <a:defRPr/>
            </a:pPr>
            <a:fld id="{D76B855D-E9CC-4FF8-AD85-6CDC7B89A0DE}" type="slidenum">
              <a:rPr lang="it-IT" sz="1200">
                <a:solidFill>
                  <a:prstClr val="black">
                    <a:tint val="75000"/>
                  </a:prstClr>
                </a:solidFill>
                <a:latin typeface="Calibri" panose="020F0502020204030204"/>
              </a:rPr>
              <a:pPr defTabSz="685800">
                <a:defRPr/>
              </a:pPr>
              <a:t>5</a:t>
            </a:fld>
            <a:endParaRPr lang="it-IT" sz="1200" dirty="0">
              <a:solidFill>
                <a:prstClr val="black">
                  <a:tint val="75000"/>
                </a:prstClr>
              </a:solidFill>
              <a:latin typeface="Calibri" panose="020F0502020204030204"/>
            </a:endParaRPr>
          </a:p>
        </p:txBody>
      </p:sp>
      <p:sp>
        <p:nvSpPr>
          <p:cNvPr id="5" name="Sottotitolo 2">
            <a:extLst>
              <a:ext uri="{FF2B5EF4-FFF2-40B4-BE49-F238E27FC236}">
                <a16:creationId xmlns:a16="http://schemas.microsoft.com/office/drawing/2014/main" id="{22C9922E-537C-7074-C986-9B416A0669AE}"/>
              </a:ext>
            </a:extLst>
          </p:cNvPr>
          <p:cNvSpPr txBox="1">
            <a:spLocks/>
          </p:cNvSpPr>
          <p:nvPr/>
        </p:nvSpPr>
        <p:spPr>
          <a:xfrm>
            <a:off x="330737" y="1501996"/>
            <a:ext cx="7655859" cy="4295941"/>
          </a:xfrm>
          <a:prstGeom prst="rect">
            <a:avLst/>
          </a:prstGeom>
        </p:spPr>
        <p:txBody>
          <a:bodyP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just">
              <a:lnSpc>
                <a:spcPct val="150000"/>
              </a:lnSpc>
              <a:buNone/>
            </a:pPr>
            <a:r>
              <a:rPr lang="it-IT" sz="1800" dirty="0">
                <a:solidFill>
                  <a:srgbClr val="336699"/>
                </a:solidFill>
                <a:latin typeface="Avenir Next LT Pro" panose="020B0504020202020204" pitchFamily="34" charset="0"/>
              </a:rPr>
              <a:t>Il Registro dei titolari effettivi stenta a trovare la sua strada…in un primo momento ha ricevuto una battuta di arresto per via della crisi di governo e dei conseguenti rallentamenti e poi anche per effetto della posizione assunta dalla Corte di Giustizia dell’Unione Europea in tema di accessibilità dei dati dei titolari effettivi da parte del pubblico.</a:t>
            </a:r>
          </a:p>
          <a:p>
            <a:pPr marL="0" indent="0" algn="just">
              <a:lnSpc>
                <a:spcPct val="150000"/>
              </a:lnSpc>
              <a:buNone/>
            </a:pPr>
            <a:endParaRPr lang="it-IT" sz="1800" dirty="0">
              <a:solidFill>
                <a:srgbClr val="336699"/>
              </a:solidFill>
              <a:latin typeface="Avenir Next LT Pro" panose="020B0504020202020204" pitchFamily="34" charset="0"/>
            </a:endParaRPr>
          </a:p>
          <a:p>
            <a:pPr marL="0" indent="0" algn="just">
              <a:lnSpc>
                <a:spcPct val="150000"/>
              </a:lnSpc>
              <a:buNone/>
            </a:pPr>
            <a:r>
              <a:rPr lang="it-IT" sz="1800" dirty="0">
                <a:solidFill>
                  <a:srgbClr val="336699"/>
                </a:solidFill>
                <a:latin typeface="Avenir Next LT Pro" panose="020B0504020202020204" pitchFamily="34" charset="0"/>
              </a:rPr>
              <a:t>In questo contesto di assoluta incertezza normativa si inserisce l’Agenzia delle Entrate che introduce per la prima volta la figura del titolare effettivo nel </a:t>
            </a:r>
            <a:r>
              <a:rPr lang="it-IT" sz="1800" b="1" dirty="0">
                <a:solidFill>
                  <a:srgbClr val="336699"/>
                </a:solidFill>
                <a:latin typeface="Avenir Next LT Pro" panose="020B0504020202020204" pitchFamily="34" charset="0"/>
              </a:rPr>
              <a:t>quadro RU (crediti di imposta).</a:t>
            </a:r>
            <a:endParaRPr lang="it-IT" sz="1800" dirty="0">
              <a:solidFill>
                <a:srgbClr val="336699"/>
              </a:solidFill>
              <a:latin typeface="Avenir Next LT Pro" panose="020B0504020202020204" pitchFamily="34" charset="0"/>
            </a:endParaRPr>
          </a:p>
        </p:txBody>
      </p:sp>
    </p:spTree>
    <p:extLst>
      <p:ext uri="{BB962C8B-B14F-4D97-AF65-F5344CB8AC3E}">
        <p14:creationId xmlns:p14="http://schemas.microsoft.com/office/powerpoint/2010/main" val="841426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olo 1">
            <a:extLst>
              <a:ext uri="{FF2B5EF4-FFF2-40B4-BE49-F238E27FC236}">
                <a16:creationId xmlns:a16="http://schemas.microsoft.com/office/drawing/2014/main" id="{E78514DD-3FC6-4AEF-9C9C-057CF64C8E2D}"/>
              </a:ext>
            </a:extLst>
          </p:cNvPr>
          <p:cNvSpPr>
            <a:spLocks noGrp="1"/>
          </p:cNvSpPr>
          <p:nvPr>
            <p:ph type="title"/>
          </p:nvPr>
        </p:nvSpPr>
        <p:spPr>
          <a:xfrm>
            <a:off x="330737" y="222204"/>
            <a:ext cx="8184613" cy="721379"/>
          </a:xfrm>
        </p:spPr>
        <p:txBody>
          <a:bodyPr rtlCol="0">
            <a:noAutofit/>
          </a:bodyPr>
          <a:lstStyle/>
          <a:p>
            <a:pPr rtl="0"/>
            <a:r>
              <a:rPr kumimoji="0" lang="it-IT" sz="2400" b="0" i="0" u="none" strike="noStrike" kern="1200" cap="none" spc="0" normalizeH="0" baseline="0" noProof="0" dirty="0">
                <a:ln>
                  <a:noFill/>
                </a:ln>
                <a:solidFill>
                  <a:srgbClr val="954F72"/>
                </a:solidFill>
                <a:effectLst/>
                <a:uLnTx/>
                <a:uFillTx/>
                <a:latin typeface="Tw Cen MT"/>
                <a:ea typeface="+mj-ea"/>
                <a:cs typeface="+mj-cs"/>
              </a:rPr>
              <a:t>IL TITOLARE EFFETTIVO NEL QUADRO RU DEL MODELLO REDDITI</a:t>
            </a:r>
            <a:endParaRPr lang="it-IT" sz="2400" dirty="0">
              <a:solidFill>
                <a:schemeClr val="accent5"/>
              </a:solidFill>
            </a:endParaRPr>
          </a:p>
        </p:txBody>
      </p:sp>
      <p:sp>
        <p:nvSpPr>
          <p:cNvPr id="12" name="Segnaposto data 11">
            <a:extLst>
              <a:ext uri="{FF2B5EF4-FFF2-40B4-BE49-F238E27FC236}">
                <a16:creationId xmlns:a16="http://schemas.microsoft.com/office/drawing/2014/main" id="{BB55F5DE-D801-496C-806A-73E6EF45CB06}"/>
              </a:ext>
            </a:extLst>
          </p:cNvPr>
          <p:cNvSpPr>
            <a:spLocks noGrp="1"/>
          </p:cNvSpPr>
          <p:nvPr>
            <p:ph type="dt" sz="half" idx="10"/>
          </p:nvPr>
        </p:nvSpPr>
        <p:spPr/>
        <p:txBody>
          <a:bodyPr rtlCol="0"/>
          <a:lstStyle/>
          <a:p>
            <a:pPr defTabSz="685800">
              <a:defRPr/>
            </a:pPr>
            <a:r>
              <a:rPr lang="it-IT" sz="1200" dirty="0">
                <a:solidFill>
                  <a:prstClr val="black">
                    <a:tint val="75000"/>
                  </a:prstClr>
                </a:solidFill>
                <a:latin typeface="Calibri" panose="020F0502020204030204"/>
              </a:rPr>
              <a:t>08/06/2023</a:t>
            </a:r>
          </a:p>
        </p:txBody>
      </p:sp>
      <p:sp>
        <p:nvSpPr>
          <p:cNvPr id="14" name="Segnaposto numero diapositiva 13">
            <a:extLst>
              <a:ext uri="{FF2B5EF4-FFF2-40B4-BE49-F238E27FC236}">
                <a16:creationId xmlns:a16="http://schemas.microsoft.com/office/drawing/2014/main" id="{47FB0EFA-9228-4C2B-BC70-5B5C93771274}"/>
              </a:ext>
            </a:extLst>
          </p:cNvPr>
          <p:cNvSpPr>
            <a:spLocks noGrp="1"/>
          </p:cNvSpPr>
          <p:nvPr>
            <p:ph type="sldNum" sz="quarter" idx="12"/>
          </p:nvPr>
        </p:nvSpPr>
        <p:spPr/>
        <p:txBody>
          <a:bodyPr rtlCol="0"/>
          <a:lstStyle/>
          <a:p>
            <a:pPr defTabSz="685800">
              <a:defRPr/>
            </a:pPr>
            <a:fld id="{D76B855D-E9CC-4FF8-AD85-6CDC7B89A0DE}" type="slidenum">
              <a:rPr lang="it-IT" sz="1200">
                <a:solidFill>
                  <a:prstClr val="black">
                    <a:tint val="75000"/>
                  </a:prstClr>
                </a:solidFill>
                <a:latin typeface="Calibri" panose="020F0502020204030204"/>
              </a:rPr>
              <a:pPr defTabSz="685800">
                <a:defRPr/>
              </a:pPr>
              <a:t>6</a:t>
            </a:fld>
            <a:endParaRPr lang="it-IT" sz="1200" dirty="0">
              <a:solidFill>
                <a:prstClr val="black">
                  <a:tint val="75000"/>
                </a:prstClr>
              </a:solidFill>
              <a:latin typeface="Calibri" panose="020F0502020204030204"/>
            </a:endParaRPr>
          </a:p>
        </p:txBody>
      </p:sp>
      <p:sp>
        <p:nvSpPr>
          <p:cNvPr id="5" name="Sottotitolo 2">
            <a:extLst>
              <a:ext uri="{FF2B5EF4-FFF2-40B4-BE49-F238E27FC236}">
                <a16:creationId xmlns:a16="http://schemas.microsoft.com/office/drawing/2014/main" id="{22C9922E-537C-7074-C986-9B416A0669AE}"/>
              </a:ext>
            </a:extLst>
          </p:cNvPr>
          <p:cNvSpPr txBox="1">
            <a:spLocks/>
          </p:cNvSpPr>
          <p:nvPr/>
        </p:nvSpPr>
        <p:spPr>
          <a:xfrm>
            <a:off x="2285999" y="1995055"/>
            <a:ext cx="6122895" cy="4295941"/>
          </a:xfrm>
          <a:prstGeom prst="rect">
            <a:avLst/>
          </a:prstGeom>
        </p:spPr>
        <p:txBody>
          <a:bodyP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just">
              <a:lnSpc>
                <a:spcPct val="150000"/>
              </a:lnSpc>
              <a:buNone/>
            </a:pPr>
            <a:r>
              <a:rPr lang="it-IT" sz="1800" dirty="0">
                <a:solidFill>
                  <a:srgbClr val="336699"/>
                </a:solidFill>
                <a:latin typeface="Avenir Next LT Pro" panose="020B0504020202020204" pitchFamily="34" charset="0"/>
              </a:rPr>
              <a:t>Rispetto delle disposizioni previste dall’art. 22 del Regolamento UE 2021/241 (Dispositivo per la ripresa e la resilienza)</a:t>
            </a:r>
          </a:p>
          <a:p>
            <a:pPr marL="0" indent="0" algn="just">
              <a:lnSpc>
                <a:spcPct val="150000"/>
              </a:lnSpc>
              <a:buNone/>
            </a:pPr>
            <a:endParaRPr lang="it-IT" sz="1800" dirty="0">
              <a:solidFill>
                <a:srgbClr val="336699"/>
              </a:solidFill>
              <a:latin typeface="Avenir Next LT Pro" panose="020B0504020202020204" pitchFamily="34" charset="0"/>
            </a:endParaRPr>
          </a:p>
          <a:p>
            <a:pPr marL="0" indent="0" algn="just">
              <a:lnSpc>
                <a:spcPct val="150000"/>
              </a:lnSpc>
              <a:buNone/>
            </a:pPr>
            <a:endParaRPr lang="it-IT" sz="1800" dirty="0">
              <a:solidFill>
                <a:srgbClr val="336699"/>
              </a:solidFill>
              <a:latin typeface="Avenir Next LT Pro" panose="020B0504020202020204" pitchFamily="34" charset="0"/>
            </a:endParaRPr>
          </a:p>
          <a:p>
            <a:pPr marL="0" indent="0" algn="just">
              <a:lnSpc>
                <a:spcPct val="150000"/>
              </a:lnSpc>
              <a:buNone/>
            </a:pPr>
            <a:r>
              <a:rPr lang="it-IT" sz="1800" b="1" dirty="0">
                <a:solidFill>
                  <a:srgbClr val="336699"/>
                </a:solidFill>
                <a:latin typeface="Avenir Next LT Pro" panose="020B0504020202020204" pitchFamily="34" charset="0"/>
              </a:rPr>
              <a:t>TUTELA DEGLI INTERESSI FINANZIARI DELL’UNIONE</a:t>
            </a:r>
          </a:p>
        </p:txBody>
      </p:sp>
      <p:sp>
        <p:nvSpPr>
          <p:cNvPr id="3" name="Ovale 2">
            <a:extLst>
              <a:ext uri="{FF2B5EF4-FFF2-40B4-BE49-F238E27FC236}">
                <a16:creationId xmlns:a16="http://schemas.microsoft.com/office/drawing/2014/main" id="{2843A149-1486-A6B1-C4FB-27106531AADD}"/>
              </a:ext>
            </a:extLst>
          </p:cNvPr>
          <p:cNvSpPr/>
          <p:nvPr/>
        </p:nvSpPr>
        <p:spPr>
          <a:xfrm>
            <a:off x="330737" y="1995055"/>
            <a:ext cx="1819835" cy="1264024"/>
          </a:xfrm>
          <a:prstGeom prst="ellipse">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it-IT" dirty="0"/>
              <a:t>Obiettivo</a:t>
            </a:r>
          </a:p>
        </p:txBody>
      </p:sp>
      <p:sp>
        <p:nvSpPr>
          <p:cNvPr id="4" name="Freccia in giù 3">
            <a:extLst>
              <a:ext uri="{FF2B5EF4-FFF2-40B4-BE49-F238E27FC236}">
                <a16:creationId xmlns:a16="http://schemas.microsoft.com/office/drawing/2014/main" id="{1B56F752-D0E8-CA83-0CDE-9E206B9E541C}"/>
              </a:ext>
            </a:extLst>
          </p:cNvPr>
          <p:cNvSpPr/>
          <p:nvPr/>
        </p:nvSpPr>
        <p:spPr>
          <a:xfrm>
            <a:off x="4760259" y="3461707"/>
            <a:ext cx="493059" cy="493059"/>
          </a:xfrm>
          <a:prstGeom prst="downArrow">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1587183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olo 1">
            <a:extLst>
              <a:ext uri="{FF2B5EF4-FFF2-40B4-BE49-F238E27FC236}">
                <a16:creationId xmlns:a16="http://schemas.microsoft.com/office/drawing/2014/main" id="{E78514DD-3FC6-4AEF-9C9C-057CF64C8E2D}"/>
              </a:ext>
            </a:extLst>
          </p:cNvPr>
          <p:cNvSpPr>
            <a:spLocks noGrp="1"/>
          </p:cNvSpPr>
          <p:nvPr>
            <p:ph type="title"/>
          </p:nvPr>
        </p:nvSpPr>
        <p:spPr>
          <a:xfrm>
            <a:off x="330737" y="222204"/>
            <a:ext cx="8184613" cy="721379"/>
          </a:xfrm>
        </p:spPr>
        <p:txBody>
          <a:bodyPr rtlCol="0">
            <a:noAutofit/>
          </a:bodyPr>
          <a:lstStyle/>
          <a:p>
            <a:pPr rtl="0"/>
            <a:r>
              <a:rPr kumimoji="0" lang="it-IT" sz="2400" b="0" i="0" u="none" strike="noStrike" kern="1200" cap="none" spc="0" normalizeH="0" baseline="0" noProof="0" dirty="0">
                <a:ln>
                  <a:noFill/>
                </a:ln>
                <a:solidFill>
                  <a:srgbClr val="954F72"/>
                </a:solidFill>
                <a:effectLst/>
                <a:uLnTx/>
                <a:uFillTx/>
                <a:latin typeface="Tw Cen MT"/>
                <a:ea typeface="+mj-ea"/>
                <a:cs typeface="+mj-cs"/>
              </a:rPr>
              <a:t>IL TITOLARE EFFETTIVO NEL QUADRO RU DEL MODELLO REDDITI</a:t>
            </a:r>
            <a:endParaRPr lang="it-IT" sz="2400" dirty="0">
              <a:solidFill>
                <a:schemeClr val="accent5"/>
              </a:solidFill>
            </a:endParaRPr>
          </a:p>
        </p:txBody>
      </p:sp>
      <p:sp>
        <p:nvSpPr>
          <p:cNvPr id="12" name="Segnaposto data 11">
            <a:extLst>
              <a:ext uri="{FF2B5EF4-FFF2-40B4-BE49-F238E27FC236}">
                <a16:creationId xmlns:a16="http://schemas.microsoft.com/office/drawing/2014/main" id="{BB55F5DE-D801-496C-806A-73E6EF45CB06}"/>
              </a:ext>
            </a:extLst>
          </p:cNvPr>
          <p:cNvSpPr>
            <a:spLocks noGrp="1"/>
          </p:cNvSpPr>
          <p:nvPr>
            <p:ph type="dt" sz="half" idx="10"/>
          </p:nvPr>
        </p:nvSpPr>
        <p:spPr/>
        <p:txBody>
          <a:bodyPr rtlCol="0"/>
          <a:lstStyle/>
          <a:p>
            <a:pPr defTabSz="685800">
              <a:defRPr/>
            </a:pPr>
            <a:r>
              <a:rPr lang="it-IT" sz="1200" dirty="0">
                <a:solidFill>
                  <a:prstClr val="black">
                    <a:tint val="75000"/>
                  </a:prstClr>
                </a:solidFill>
                <a:latin typeface="Calibri" panose="020F0502020204030204"/>
              </a:rPr>
              <a:t>08/06/2023</a:t>
            </a:r>
          </a:p>
        </p:txBody>
      </p:sp>
      <p:sp>
        <p:nvSpPr>
          <p:cNvPr id="14" name="Segnaposto numero diapositiva 13">
            <a:extLst>
              <a:ext uri="{FF2B5EF4-FFF2-40B4-BE49-F238E27FC236}">
                <a16:creationId xmlns:a16="http://schemas.microsoft.com/office/drawing/2014/main" id="{47FB0EFA-9228-4C2B-BC70-5B5C93771274}"/>
              </a:ext>
            </a:extLst>
          </p:cNvPr>
          <p:cNvSpPr>
            <a:spLocks noGrp="1"/>
          </p:cNvSpPr>
          <p:nvPr>
            <p:ph type="sldNum" sz="quarter" idx="12"/>
          </p:nvPr>
        </p:nvSpPr>
        <p:spPr/>
        <p:txBody>
          <a:bodyPr rtlCol="0"/>
          <a:lstStyle/>
          <a:p>
            <a:pPr defTabSz="685800">
              <a:defRPr/>
            </a:pPr>
            <a:fld id="{D76B855D-E9CC-4FF8-AD85-6CDC7B89A0DE}" type="slidenum">
              <a:rPr lang="it-IT" sz="1200">
                <a:solidFill>
                  <a:prstClr val="black">
                    <a:tint val="75000"/>
                  </a:prstClr>
                </a:solidFill>
                <a:latin typeface="Calibri" panose="020F0502020204030204"/>
              </a:rPr>
              <a:pPr defTabSz="685800">
                <a:defRPr/>
              </a:pPr>
              <a:t>7</a:t>
            </a:fld>
            <a:endParaRPr lang="it-IT" sz="1200" dirty="0">
              <a:solidFill>
                <a:prstClr val="black">
                  <a:tint val="75000"/>
                </a:prstClr>
              </a:solidFill>
              <a:latin typeface="Calibri" panose="020F0502020204030204"/>
            </a:endParaRPr>
          </a:p>
        </p:txBody>
      </p:sp>
      <p:sp>
        <p:nvSpPr>
          <p:cNvPr id="5" name="Sottotitolo 2">
            <a:extLst>
              <a:ext uri="{FF2B5EF4-FFF2-40B4-BE49-F238E27FC236}">
                <a16:creationId xmlns:a16="http://schemas.microsoft.com/office/drawing/2014/main" id="{22C9922E-537C-7074-C986-9B416A0669AE}"/>
              </a:ext>
            </a:extLst>
          </p:cNvPr>
          <p:cNvSpPr txBox="1">
            <a:spLocks/>
          </p:cNvSpPr>
          <p:nvPr/>
        </p:nvSpPr>
        <p:spPr>
          <a:xfrm>
            <a:off x="483137" y="1281029"/>
            <a:ext cx="7655859" cy="4295941"/>
          </a:xfrm>
          <a:prstGeom prst="rect">
            <a:avLst/>
          </a:prstGeom>
        </p:spPr>
        <p:txBody>
          <a:bodyPr>
            <a:normAutofit fontScale="92500"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just">
              <a:lnSpc>
                <a:spcPct val="150000"/>
              </a:lnSpc>
              <a:buNone/>
            </a:pPr>
            <a:r>
              <a:rPr lang="it-IT" sz="1800" dirty="0">
                <a:solidFill>
                  <a:srgbClr val="336699"/>
                </a:solidFill>
                <a:latin typeface="Avenir Next LT Pro" panose="020B0504020202020204" pitchFamily="34" charset="0"/>
              </a:rPr>
              <a:t>Le informazioni sono finalizzate ad accertare:</a:t>
            </a:r>
          </a:p>
          <a:p>
            <a:pPr algn="just">
              <a:lnSpc>
                <a:spcPct val="150000"/>
              </a:lnSpc>
              <a:buClr>
                <a:schemeClr val="accent5"/>
              </a:buClr>
              <a:buFont typeface="Wingdings" panose="05000000000000000000" pitchFamily="2" charset="2"/>
              <a:buChar char="q"/>
            </a:pPr>
            <a:r>
              <a:rPr lang="it-IT" sz="1800" b="1" dirty="0">
                <a:solidFill>
                  <a:srgbClr val="336699"/>
                </a:solidFill>
                <a:latin typeface="Avenir Next LT Pro" panose="020B0504020202020204" pitchFamily="34" charset="0"/>
              </a:rPr>
              <a:t> la titolarità effettiva dei destinatari dei fondi;</a:t>
            </a:r>
          </a:p>
          <a:p>
            <a:pPr algn="just">
              <a:lnSpc>
                <a:spcPct val="150000"/>
              </a:lnSpc>
              <a:buClr>
                <a:schemeClr val="accent5"/>
              </a:buClr>
              <a:buFont typeface="Wingdings" panose="05000000000000000000" pitchFamily="2" charset="2"/>
              <a:buChar char="q"/>
            </a:pPr>
            <a:r>
              <a:rPr lang="it-IT" sz="1800" b="1" dirty="0">
                <a:solidFill>
                  <a:srgbClr val="336699"/>
                </a:solidFill>
                <a:latin typeface="Avenir Next LT Pro" panose="020B0504020202020204" pitchFamily="34" charset="0"/>
              </a:rPr>
              <a:t> il rispetto del principio di divieto di doppio finanziamento</a:t>
            </a:r>
          </a:p>
          <a:p>
            <a:pPr algn="just">
              <a:lnSpc>
                <a:spcPct val="150000"/>
              </a:lnSpc>
              <a:buClr>
                <a:schemeClr val="accent5"/>
              </a:buClr>
              <a:buFont typeface="Wingdings" panose="05000000000000000000" pitchFamily="2" charset="2"/>
              <a:buChar char="q"/>
            </a:pPr>
            <a:endParaRPr lang="it-IT" sz="1800" dirty="0">
              <a:solidFill>
                <a:srgbClr val="336699"/>
              </a:solidFill>
              <a:latin typeface="Avenir Next LT Pro" panose="020B0504020202020204" pitchFamily="34" charset="0"/>
            </a:endParaRPr>
          </a:p>
          <a:p>
            <a:pPr marL="0" indent="0" algn="just">
              <a:lnSpc>
                <a:spcPct val="150000"/>
              </a:lnSpc>
              <a:buNone/>
            </a:pPr>
            <a:r>
              <a:rPr lang="it-IT" sz="1800" dirty="0">
                <a:solidFill>
                  <a:srgbClr val="336699"/>
                </a:solidFill>
                <a:latin typeface="Avenir Next LT Pro" panose="020B0504020202020204" pitchFamily="34" charset="0"/>
              </a:rPr>
              <a:t>Le informazioni sono richieste per i periodi d’imposta:</a:t>
            </a:r>
          </a:p>
          <a:p>
            <a:pPr algn="just">
              <a:lnSpc>
                <a:spcPct val="150000"/>
              </a:lnSpc>
              <a:buClr>
                <a:srgbClr val="BC829F"/>
              </a:buClr>
              <a:buFont typeface="Wingdings" panose="05000000000000000000" pitchFamily="2" charset="2"/>
              <a:buChar char="q"/>
            </a:pPr>
            <a:r>
              <a:rPr lang="it-IT" sz="1800" b="1" dirty="0">
                <a:solidFill>
                  <a:srgbClr val="336699"/>
                </a:solidFill>
                <a:latin typeface="Avenir Next LT Pro" panose="020B0504020202020204" pitchFamily="34" charset="0"/>
              </a:rPr>
              <a:t> 2020;</a:t>
            </a:r>
          </a:p>
          <a:p>
            <a:pPr algn="just">
              <a:lnSpc>
                <a:spcPct val="150000"/>
              </a:lnSpc>
              <a:buClr>
                <a:srgbClr val="BC829F"/>
              </a:buClr>
              <a:buFont typeface="Wingdings" panose="05000000000000000000" pitchFamily="2" charset="2"/>
              <a:buChar char="q"/>
            </a:pPr>
            <a:r>
              <a:rPr lang="it-IT" sz="1800" dirty="0">
                <a:solidFill>
                  <a:srgbClr val="336699"/>
                </a:solidFill>
                <a:latin typeface="Avenir Next LT Pro" panose="020B0504020202020204" pitchFamily="34" charset="0"/>
              </a:rPr>
              <a:t> </a:t>
            </a:r>
            <a:r>
              <a:rPr lang="it-IT" sz="1800" b="1" dirty="0">
                <a:solidFill>
                  <a:srgbClr val="336699"/>
                </a:solidFill>
                <a:latin typeface="Avenir Next LT Pro" panose="020B0504020202020204" pitchFamily="34" charset="0"/>
              </a:rPr>
              <a:t>2021</a:t>
            </a:r>
          </a:p>
          <a:p>
            <a:pPr algn="just">
              <a:lnSpc>
                <a:spcPct val="150000"/>
              </a:lnSpc>
              <a:buClr>
                <a:srgbClr val="BC829F"/>
              </a:buClr>
              <a:buFont typeface="Wingdings" panose="05000000000000000000" pitchFamily="2" charset="2"/>
              <a:buChar char="q"/>
            </a:pPr>
            <a:r>
              <a:rPr lang="it-IT" sz="1800" b="1" dirty="0">
                <a:solidFill>
                  <a:srgbClr val="336699"/>
                </a:solidFill>
                <a:latin typeface="Avenir Next LT Pro" panose="020B0504020202020204" pitchFamily="34" charset="0"/>
              </a:rPr>
              <a:t> 2022</a:t>
            </a:r>
            <a:r>
              <a:rPr lang="it-IT" sz="1800" dirty="0">
                <a:solidFill>
                  <a:srgbClr val="336699"/>
                </a:solidFill>
                <a:latin typeface="Avenir Next LT Pro" panose="020B0504020202020204" pitchFamily="34" charset="0"/>
              </a:rPr>
              <a:t> </a:t>
            </a:r>
          </a:p>
          <a:p>
            <a:pPr marL="0" indent="0" algn="just">
              <a:lnSpc>
                <a:spcPct val="150000"/>
              </a:lnSpc>
              <a:buClr>
                <a:schemeClr val="accent5"/>
              </a:buClr>
              <a:buNone/>
            </a:pPr>
            <a:endParaRPr lang="it-IT" sz="1800" dirty="0">
              <a:solidFill>
                <a:srgbClr val="336699"/>
              </a:solidFill>
              <a:latin typeface="Avenir Next LT Pro" panose="020B0504020202020204" pitchFamily="34" charset="0"/>
            </a:endParaRPr>
          </a:p>
        </p:txBody>
      </p:sp>
    </p:spTree>
    <p:extLst>
      <p:ext uri="{BB962C8B-B14F-4D97-AF65-F5344CB8AC3E}">
        <p14:creationId xmlns:p14="http://schemas.microsoft.com/office/powerpoint/2010/main" val="4261251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olo 1">
            <a:extLst>
              <a:ext uri="{FF2B5EF4-FFF2-40B4-BE49-F238E27FC236}">
                <a16:creationId xmlns:a16="http://schemas.microsoft.com/office/drawing/2014/main" id="{E78514DD-3FC6-4AEF-9C9C-057CF64C8E2D}"/>
              </a:ext>
            </a:extLst>
          </p:cNvPr>
          <p:cNvSpPr>
            <a:spLocks noGrp="1"/>
          </p:cNvSpPr>
          <p:nvPr>
            <p:ph type="title"/>
          </p:nvPr>
        </p:nvSpPr>
        <p:spPr>
          <a:xfrm>
            <a:off x="330737" y="222204"/>
            <a:ext cx="8184613" cy="721379"/>
          </a:xfrm>
        </p:spPr>
        <p:txBody>
          <a:bodyPr rtlCol="0">
            <a:noAutofit/>
          </a:bodyPr>
          <a:lstStyle/>
          <a:p>
            <a:pPr rtl="0"/>
            <a:r>
              <a:rPr kumimoji="0" lang="it-IT" sz="2400" b="0" i="0" u="none" strike="noStrike" kern="1200" cap="none" spc="0" normalizeH="0" baseline="0" noProof="0" dirty="0">
                <a:ln>
                  <a:noFill/>
                </a:ln>
                <a:solidFill>
                  <a:srgbClr val="954F72"/>
                </a:solidFill>
                <a:effectLst/>
                <a:uLnTx/>
                <a:uFillTx/>
                <a:latin typeface="Tw Cen MT"/>
                <a:ea typeface="+mj-ea"/>
                <a:cs typeface="+mj-cs"/>
              </a:rPr>
              <a:t>IL TITOLARE EFFETTIVO NEL QUADRO RU DEL MODELLO REDDITI</a:t>
            </a:r>
            <a:endParaRPr lang="it-IT" sz="2400" dirty="0">
              <a:solidFill>
                <a:schemeClr val="accent5"/>
              </a:solidFill>
            </a:endParaRPr>
          </a:p>
        </p:txBody>
      </p:sp>
      <p:sp>
        <p:nvSpPr>
          <p:cNvPr id="12" name="Segnaposto data 11">
            <a:extLst>
              <a:ext uri="{FF2B5EF4-FFF2-40B4-BE49-F238E27FC236}">
                <a16:creationId xmlns:a16="http://schemas.microsoft.com/office/drawing/2014/main" id="{BB55F5DE-D801-496C-806A-73E6EF45CB06}"/>
              </a:ext>
            </a:extLst>
          </p:cNvPr>
          <p:cNvSpPr>
            <a:spLocks noGrp="1"/>
          </p:cNvSpPr>
          <p:nvPr>
            <p:ph type="dt" sz="half" idx="10"/>
          </p:nvPr>
        </p:nvSpPr>
        <p:spPr/>
        <p:txBody>
          <a:bodyPr rtlCol="0"/>
          <a:lstStyle/>
          <a:p>
            <a:pPr defTabSz="685800">
              <a:defRPr/>
            </a:pPr>
            <a:r>
              <a:rPr lang="it-IT" sz="1200" dirty="0">
                <a:solidFill>
                  <a:prstClr val="black">
                    <a:tint val="75000"/>
                  </a:prstClr>
                </a:solidFill>
                <a:latin typeface="Calibri" panose="020F0502020204030204"/>
              </a:rPr>
              <a:t>08/06/2023</a:t>
            </a:r>
          </a:p>
        </p:txBody>
      </p:sp>
      <p:sp>
        <p:nvSpPr>
          <p:cNvPr id="14" name="Segnaposto numero diapositiva 13">
            <a:extLst>
              <a:ext uri="{FF2B5EF4-FFF2-40B4-BE49-F238E27FC236}">
                <a16:creationId xmlns:a16="http://schemas.microsoft.com/office/drawing/2014/main" id="{47FB0EFA-9228-4C2B-BC70-5B5C93771274}"/>
              </a:ext>
            </a:extLst>
          </p:cNvPr>
          <p:cNvSpPr>
            <a:spLocks noGrp="1"/>
          </p:cNvSpPr>
          <p:nvPr>
            <p:ph type="sldNum" sz="quarter" idx="12"/>
          </p:nvPr>
        </p:nvSpPr>
        <p:spPr/>
        <p:txBody>
          <a:bodyPr rtlCol="0"/>
          <a:lstStyle/>
          <a:p>
            <a:pPr defTabSz="685800">
              <a:defRPr/>
            </a:pPr>
            <a:fld id="{D76B855D-E9CC-4FF8-AD85-6CDC7B89A0DE}" type="slidenum">
              <a:rPr lang="it-IT" sz="1200">
                <a:solidFill>
                  <a:prstClr val="black">
                    <a:tint val="75000"/>
                  </a:prstClr>
                </a:solidFill>
                <a:latin typeface="Calibri" panose="020F0502020204030204"/>
              </a:rPr>
              <a:pPr defTabSz="685800">
                <a:defRPr/>
              </a:pPr>
              <a:t>8</a:t>
            </a:fld>
            <a:endParaRPr lang="it-IT" sz="1200" dirty="0">
              <a:solidFill>
                <a:prstClr val="black">
                  <a:tint val="75000"/>
                </a:prstClr>
              </a:solidFill>
              <a:latin typeface="Calibri" panose="020F0502020204030204"/>
            </a:endParaRPr>
          </a:p>
        </p:txBody>
      </p:sp>
      <p:sp>
        <p:nvSpPr>
          <p:cNvPr id="5" name="Sottotitolo 2">
            <a:extLst>
              <a:ext uri="{FF2B5EF4-FFF2-40B4-BE49-F238E27FC236}">
                <a16:creationId xmlns:a16="http://schemas.microsoft.com/office/drawing/2014/main" id="{22C9922E-537C-7074-C986-9B416A0669AE}"/>
              </a:ext>
            </a:extLst>
          </p:cNvPr>
          <p:cNvSpPr txBox="1">
            <a:spLocks/>
          </p:cNvSpPr>
          <p:nvPr/>
        </p:nvSpPr>
        <p:spPr>
          <a:xfrm>
            <a:off x="368305" y="1392710"/>
            <a:ext cx="7655859" cy="5047001"/>
          </a:xfrm>
          <a:prstGeom prst="rect">
            <a:avLst/>
          </a:prstGeom>
        </p:spPr>
        <p:txBody>
          <a:bodyP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just">
              <a:lnSpc>
                <a:spcPct val="100000"/>
              </a:lnSpc>
            </a:pPr>
            <a:r>
              <a:rPr lang="it-IT" sz="1800" dirty="0">
                <a:solidFill>
                  <a:srgbClr val="336699"/>
                </a:solidFill>
                <a:latin typeface="Avenir Next LT Pro" panose="020B0504020202020204" pitchFamily="34" charset="0"/>
              </a:rPr>
              <a:t>La problematica della compilazione dei nuovi righi </a:t>
            </a:r>
            <a:r>
              <a:rPr lang="it-IT" sz="1800" b="1" dirty="0">
                <a:solidFill>
                  <a:srgbClr val="336699"/>
                </a:solidFill>
                <a:latin typeface="Avenir Next LT Pro" panose="020B0504020202020204" pitchFamily="34" charset="0"/>
              </a:rPr>
              <a:t>“RU150” </a:t>
            </a:r>
            <a:r>
              <a:rPr lang="it-IT" sz="1800" dirty="0">
                <a:solidFill>
                  <a:srgbClr val="336699"/>
                </a:solidFill>
                <a:latin typeface="Avenir Next LT Pro" panose="020B0504020202020204" pitchFamily="34" charset="0"/>
              </a:rPr>
              <a:t>e </a:t>
            </a:r>
            <a:r>
              <a:rPr lang="it-IT" sz="1800" b="1" dirty="0">
                <a:solidFill>
                  <a:srgbClr val="336699"/>
                </a:solidFill>
                <a:latin typeface="Avenir Next LT Pro" panose="020B0504020202020204" pitchFamily="34" charset="0"/>
              </a:rPr>
              <a:t>“RU151” </a:t>
            </a:r>
            <a:r>
              <a:rPr lang="it-IT" sz="1800" dirty="0">
                <a:solidFill>
                  <a:srgbClr val="336699"/>
                </a:solidFill>
                <a:latin typeface="Avenir Next LT Pro" panose="020B0504020202020204" pitchFamily="34" charset="0"/>
              </a:rPr>
              <a:t>si presenta solo in caso di compilazione della sezione IV e pertanto per i crediti d’imposta per </a:t>
            </a:r>
            <a:r>
              <a:rPr lang="it-IT" sz="1800" dirty="0">
                <a:solidFill>
                  <a:srgbClr val="00B0F0"/>
                </a:solidFill>
                <a:latin typeface="Avenir Next LT Pro" panose="020B0504020202020204" pitchFamily="34" charset="0"/>
              </a:rPr>
              <a:t>attività di ricerca, sviluppo e innovazione, formazione e investimenti in beni strumentali nel territorio dello stato.</a:t>
            </a:r>
          </a:p>
          <a:p>
            <a:pPr algn="just">
              <a:lnSpc>
                <a:spcPct val="100000"/>
              </a:lnSpc>
            </a:pPr>
            <a:endParaRPr lang="it-IT" sz="1800" dirty="0">
              <a:solidFill>
                <a:srgbClr val="00B0F0"/>
              </a:solidFill>
              <a:latin typeface="Avenir Next LT Pro" panose="020B0504020202020204" pitchFamily="34" charset="0"/>
            </a:endParaRPr>
          </a:p>
          <a:p>
            <a:pPr algn="l"/>
            <a:r>
              <a:rPr lang="it-IT" sz="1600" b="0" i="0" u="none" strike="noStrike" baseline="0" dirty="0">
                <a:solidFill>
                  <a:schemeClr val="accent5">
                    <a:lumMod val="60000"/>
                    <a:lumOff val="40000"/>
                  </a:schemeClr>
                </a:solidFill>
                <a:latin typeface="OpenSansRegular"/>
              </a:rPr>
              <a:t>Più nel dettaglio, in presenza delle </a:t>
            </a:r>
            <a:r>
              <a:rPr lang="it-IT" sz="1600" b="1" i="0" u="none" strike="noStrike" baseline="0" dirty="0">
                <a:solidFill>
                  <a:schemeClr val="accent5">
                    <a:lumMod val="60000"/>
                    <a:lumOff val="40000"/>
                  </a:schemeClr>
                </a:solidFill>
                <a:latin typeface="OpenSansBold"/>
              </a:rPr>
              <a:t>seguenti tipologie di crediti di imposta</a:t>
            </a:r>
            <a:r>
              <a:rPr lang="it-IT" sz="1600" b="0" i="0" u="none" strike="noStrike" baseline="0" dirty="0">
                <a:solidFill>
                  <a:schemeClr val="accent5">
                    <a:lumMod val="60000"/>
                    <a:lumOff val="40000"/>
                  </a:schemeClr>
                </a:solidFill>
                <a:latin typeface="OpenSansRegular"/>
              </a:rPr>
              <a:t>:</a:t>
            </a:r>
          </a:p>
          <a:p>
            <a:pPr algn="l"/>
            <a:r>
              <a:rPr lang="it-IT" sz="1600" b="1" i="0" u="none" strike="noStrike" baseline="0" dirty="0">
                <a:solidFill>
                  <a:schemeClr val="accent5"/>
                </a:solidFill>
                <a:latin typeface="OpenSansBold"/>
              </a:rPr>
              <a:t>FORMAZIONE 4.0 (Codice credito F7) </a:t>
            </a:r>
            <a:r>
              <a:rPr lang="it-IT" sz="1600" b="1" i="0" u="none" strike="noStrike" baseline="0" dirty="0">
                <a:solidFill>
                  <a:schemeClr val="accent5">
                    <a:lumMod val="60000"/>
                    <a:lumOff val="40000"/>
                  </a:schemeClr>
                </a:solidFill>
                <a:latin typeface="OpenSansBold"/>
              </a:rPr>
              <a:t>- </a:t>
            </a:r>
            <a:r>
              <a:rPr lang="it-IT" sz="1600" b="0" i="0" u="none" strike="noStrike" baseline="0" dirty="0">
                <a:solidFill>
                  <a:schemeClr val="accent5">
                    <a:lumMod val="60000"/>
                    <a:lumOff val="40000"/>
                  </a:schemeClr>
                </a:solidFill>
                <a:latin typeface="OpenSansRegular"/>
              </a:rPr>
              <a:t>Credito d’imposta per le attività di formazione;</a:t>
            </a:r>
          </a:p>
          <a:p>
            <a:pPr algn="l"/>
            <a:r>
              <a:rPr lang="it-IT" sz="1600" b="1" i="0" u="none" strike="noStrike" baseline="0" dirty="0">
                <a:solidFill>
                  <a:schemeClr val="accent5"/>
                </a:solidFill>
                <a:latin typeface="OpenSansBold"/>
              </a:rPr>
              <a:t>RICERCA, SVILUPPO E INNOVAZIONE 2020-2022 (Codice credito L1) </a:t>
            </a:r>
            <a:r>
              <a:rPr lang="it-IT" sz="1600" b="1" i="0" u="none" strike="noStrike" baseline="0" dirty="0">
                <a:solidFill>
                  <a:schemeClr val="accent5">
                    <a:lumMod val="60000"/>
                    <a:lumOff val="40000"/>
                  </a:schemeClr>
                </a:solidFill>
                <a:latin typeface="OpenSansBold"/>
              </a:rPr>
              <a:t>- </a:t>
            </a:r>
            <a:r>
              <a:rPr lang="it-IT" sz="1600" b="0" i="0" u="none" strike="noStrike" baseline="0" dirty="0">
                <a:solidFill>
                  <a:schemeClr val="accent5">
                    <a:lumMod val="60000"/>
                    <a:lumOff val="40000"/>
                  </a:schemeClr>
                </a:solidFill>
                <a:latin typeface="OpenSansRegular"/>
              </a:rPr>
              <a:t>Credito d’imposta per gli investimenti in ricerca e sviluppo, in transizione ecologica, in innovazione tecnologica 4.0 e in altre attività innovative;</a:t>
            </a:r>
          </a:p>
          <a:p>
            <a:pPr algn="l"/>
            <a:r>
              <a:rPr lang="it-IT" sz="1600" b="1" i="0" u="none" strike="noStrike" baseline="0" dirty="0">
                <a:solidFill>
                  <a:schemeClr val="accent5"/>
                </a:solidFill>
                <a:latin typeface="OpenSansBold"/>
              </a:rPr>
              <a:t>INVESTIMENTI BENI STRUMENTALI NEL TERRITORIO DELLO STATO 2022 (Codici credito L3 – 2L – 3L) </a:t>
            </a:r>
            <a:r>
              <a:rPr lang="it-IT" sz="1600" b="1" i="0" u="none" strike="noStrike" baseline="0" dirty="0">
                <a:solidFill>
                  <a:schemeClr val="accent5">
                    <a:lumMod val="60000"/>
                    <a:lumOff val="40000"/>
                  </a:schemeClr>
                </a:solidFill>
                <a:latin typeface="OpenSansBold"/>
              </a:rPr>
              <a:t>- </a:t>
            </a:r>
            <a:r>
              <a:rPr lang="it-IT" sz="1600" b="0" i="0" u="none" strike="noStrike" baseline="0" dirty="0">
                <a:solidFill>
                  <a:schemeClr val="accent5">
                    <a:lumMod val="60000"/>
                    <a:lumOff val="40000"/>
                  </a:schemeClr>
                </a:solidFill>
                <a:latin typeface="OpenSansRegular"/>
              </a:rPr>
              <a:t>Credito d’imposta per l’acquisto di beni strumentali nuovi destinati a strutture produttive ubicate nel territorio dello Stato</a:t>
            </a:r>
            <a:endParaRPr lang="it-IT" sz="1600" dirty="0">
              <a:solidFill>
                <a:schemeClr val="accent5">
                  <a:lumMod val="60000"/>
                  <a:lumOff val="40000"/>
                </a:schemeClr>
              </a:solidFill>
              <a:latin typeface="Avenir Next LT Pro" panose="020B0504020202020204" pitchFamily="34" charset="0"/>
            </a:endParaRPr>
          </a:p>
        </p:txBody>
      </p:sp>
    </p:spTree>
    <p:extLst>
      <p:ext uri="{BB962C8B-B14F-4D97-AF65-F5344CB8AC3E}">
        <p14:creationId xmlns:p14="http://schemas.microsoft.com/office/powerpoint/2010/main" val="9372716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olo 1">
            <a:extLst>
              <a:ext uri="{FF2B5EF4-FFF2-40B4-BE49-F238E27FC236}">
                <a16:creationId xmlns:a16="http://schemas.microsoft.com/office/drawing/2014/main" id="{E78514DD-3FC6-4AEF-9C9C-057CF64C8E2D}"/>
              </a:ext>
            </a:extLst>
          </p:cNvPr>
          <p:cNvSpPr>
            <a:spLocks noGrp="1"/>
          </p:cNvSpPr>
          <p:nvPr>
            <p:ph type="title"/>
          </p:nvPr>
        </p:nvSpPr>
        <p:spPr>
          <a:xfrm>
            <a:off x="330737" y="222204"/>
            <a:ext cx="8184613" cy="721379"/>
          </a:xfrm>
        </p:spPr>
        <p:txBody>
          <a:bodyPr rtlCol="0">
            <a:noAutofit/>
          </a:bodyPr>
          <a:lstStyle/>
          <a:p>
            <a:pPr rtl="0"/>
            <a:r>
              <a:rPr kumimoji="0" lang="it-IT" sz="2400" b="0" i="0" u="none" strike="noStrike" kern="1200" cap="none" spc="0" normalizeH="0" baseline="0" noProof="0" dirty="0">
                <a:ln>
                  <a:noFill/>
                </a:ln>
                <a:solidFill>
                  <a:srgbClr val="954F72"/>
                </a:solidFill>
                <a:effectLst/>
                <a:uLnTx/>
                <a:uFillTx/>
                <a:latin typeface="Tw Cen MT"/>
                <a:ea typeface="+mj-ea"/>
                <a:cs typeface="+mj-cs"/>
              </a:rPr>
              <a:t>IL TITOLARE EFFETTIVO NEL QUADRO RU DEL MODELLO REDDITI</a:t>
            </a:r>
            <a:endParaRPr lang="it-IT" sz="2400" dirty="0">
              <a:solidFill>
                <a:schemeClr val="accent5"/>
              </a:solidFill>
            </a:endParaRPr>
          </a:p>
        </p:txBody>
      </p:sp>
      <p:sp>
        <p:nvSpPr>
          <p:cNvPr id="12" name="Segnaposto data 11">
            <a:extLst>
              <a:ext uri="{FF2B5EF4-FFF2-40B4-BE49-F238E27FC236}">
                <a16:creationId xmlns:a16="http://schemas.microsoft.com/office/drawing/2014/main" id="{BB55F5DE-D801-496C-806A-73E6EF45CB06}"/>
              </a:ext>
            </a:extLst>
          </p:cNvPr>
          <p:cNvSpPr>
            <a:spLocks noGrp="1"/>
          </p:cNvSpPr>
          <p:nvPr>
            <p:ph type="dt" sz="half" idx="10"/>
          </p:nvPr>
        </p:nvSpPr>
        <p:spPr/>
        <p:txBody>
          <a:bodyPr rtlCol="0"/>
          <a:lstStyle/>
          <a:p>
            <a:pPr defTabSz="685800">
              <a:defRPr/>
            </a:pPr>
            <a:r>
              <a:rPr lang="it-IT" sz="1200" dirty="0">
                <a:solidFill>
                  <a:prstClr val="black">
                    <a:tint val="75000"/>
                  </a:prstClr>
                </a:solidFill>
                <a:latin typeface="Calibri" panose="020F0502020204030204"/>
              </a:rPr>
              <a:t>08/06/2023</a:t>
            </a:r>
          </a:p>
        </p:txBody>
      </p:sp>
      <p:sp>
        <p:nvSpPr>
          <p:cNvPr id="14" name="Segnaposto numero diapositiva 13">
            <a:extLst>
              <a:ext uri="{FF2B5EF4-FFF2-40B4-BE49-F238E27FC236}">
                <a16:creationId xmlns:a16="http://schemas.microsoft.com/office/drawing/2014/main" id="{47FB0EFA-9228-4C2B-BC70-5B5C93771274}"/>
              </a:ext>
            </a:extLst>
          </p:cNvPr>
          <p:cNvSpPr>
            <a:spLocks noGrp="1"/>
          </p:cNvSpPr>
          <p:nvPr>
            <p:ph type="sldNum" sz="quarter" idx="12"/>
          </p:nvPr>
        </p:nvSpPr>
        <p:spPr/>
        <p:txBody>
          <a:bodyPr rtlCol="0"/>
          <a:lstStyle/>
          <a:p>
            <a:pPr defTabSz="685800">
              <a:defRPr/>
            </a:pPr>
            <a:fld id="{D76B855D-E9CC-4FF8-AD85-6CDC7B89A0DE}" type="slidenum">
              <a:rPr lang="it-IT" sz="1200">
                <a:solidFill>
                  <a:prstClr val="black">
                    <a:tint val="75000"/>
                  </a:prstClr>
                </a:solidFill>
                <a:latin typeface="Calibri" panose="020F0502020204030204"/>
              </a:rPr>
              <a:pPr defTabSz="685800">
                <a:defRPr/>
              </a:pPr>
              <a:t>9</a:t>
            </a:fld>
            <a:endParaRPr lang="it-IT" sz="1200" dirty="0">
              <a:solidFill>
                <a:prstClr val="black">
                  <a:tint val="75000"/>
                </a:prstClr>
              </a:solidFill>
              <a:latin typeface="Calibri" panose="020F0502020204030204"/>
            </a:endParaRPr>
          </a:p>
        </p:txBody>
      </p:sp>
      <p:sp>
        <p:nvSpPr>
          <p:cNvPr id="5" name="Sottotitolo 2">
            <a:extLst>
              <a:ext uri="{FF2B5EF4-FFF2-40B4-BE49-F238E27FC236}">
                <a16:creationId xmlns:a16="http://schemas.microsoft.com/office/drawing/2014/main" id="{22C9922E-537C-7074-C986-9B416A0669AE}"/>
              </a:ext>
            </a:extLst>
          </p:cNvPr>
          <p:cNvSpPr txBox="1">
            <a:spLocks/>
          </p:cNvSpPr>
          <p:nvPr/>
        </p:nvSpPr>
        <p:spPr>
          <a:xfrm>
            <a:off x="330737" y="1501996"/>
            <a:ext cx="7655859" cy="4295941"/>
          </a:xfrm>
          <a:prstGeom prst="rect">
            <a:avLst/>
          </a:prstGeom>
        </p:spPr>
        <p:txBody>
          <a:bodyPr>
            <a:normAutofit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just">
              <a:lnSpc>
                <a:spcPct val="150000"/>
              </a:lnSpc>
              <a:buNone/>
            </a:pPr>
            <a:r>
              <a:rPr lang="it-IT" sz="1800" dirty="0">
                <a:solidFill>
                  <a:srgbClr val="336699"/>
                </a:solidFill>
                <a:latin typeface="Avenir Next LT Pro" panose="020B0504020202020204" pitchFamily="34" charset="0"/>
              </a:rPr>
              <a:t>Nel rigo RU150 occorrerà indicare, negli appositi campi, per ogni titolare effettivo </a:t>
            </a:r>
            <a:r>
              <a:rPr lang="it-IT" sz="1800" u="sng" dirty="0">
                <a:solidFill>
                  <a:schemeClr val="accent5"/>
                </a:solidFill>
                <a:latin typeface="Avenir Next LT Pro" panose="020B0504020202020204" pitchFamily="34" charset="0"/>
              </a:rPr>
              <a:t>persona fisica:</a:t>
            </a:r>
          </a:p>
          <a:p>
            <a:pPr algn="just">
              <a:lnSpc>
                <a:spcPct val="100000"/>
              </a:lnSpc>
              <a:buClr>
                <a:schemeClr val="accent5"/>
              </a:buClr>
              <a:buFont typeface="Wingdings" panose="05000000000000000000" pitchFamily="2" charset="2"/>
              <a:buChar char="§"/>
            </a:pPr>
            <a:r>
              <a:rPr lang="it-IT" sz="1800" dirty="0">
                <a:solidFill>
                  <a:schemeClr val="accent5"/>
                </a:solidFill>
                <a:latin typeface="Avenir Next LT Pro" panose="020B0504020202020204" pitchFamily="34" charset="0"/>
              </a:rPr>
              <a:t> </a:t>
            </a:r>
            <a:r>
              <a:rPr lang="it-IT" sz="1800" dirty="0">
                <a:solidFill>
                  <a:srgbClr val="336699"/>
                </a:solidFill>
                <a:latin typeface="Avenir Next LT Pro" panose="020B0504020202020204" pitchFamily="34" charset="0"/>
              </a:rPr>
              <a:t>i periodi d’imposta di riferimento (2020/2021/2022) per i quali si è beneficiato del credito;</a:t>
            </a:r>
          </a:p>
          <a:p>
            <a:pPr algn="just">
              <a:lnSpc>
                <a:spcPct val="100000"/>
              </a:lnSpc>
              <a:buClr>
                <a:schemeClr val="accent5"/>
              </a:buClr>
              <a:buFont typeface="Wingdings" panose="05000000000000000000" pitchFamily="2" charset="2"/>
              <a:buChar char="§"/>
            </a:pPr>
            <a:r>
              <a:rPr lang="it-IT" sz="1800" dirty="0">
                <a:solidFill>
                  <a:srgbClr val="336699"/>
                </a:solidFill>
                <a:latin typeface="Avenir Next LT Pro" panose="020B0504020202020204" pitchFamily="34" charset="0"/>
              </a:rPr>
              <a:t>Il codice fiscale (per i soggetti non residenti privi di codice fiscale occorrerà indicare nome, cognome, data di nascita, codice Stato estero di nascita);</a:t>
            </a:r>
          </a:p>
          <a:p>
            <a:pPr algn="just">
              <a:lnSpc>
                <a:spcPct val="100000"/>
              </a:lnSpc>
              <a:buClr>
                <a:schemeClr val="accent5"/>
              </a:buClr>
              <a:buFont typeface="Wingdings" panose="05000000000000000000" pitchFamily="2" charset="2"/>
              <a:buChar char="§"/>
            </a:pPr>
            <a:r>
              <a:rPr lang="it-IT" sz="1800" dirty="0">
                <a:solidFill>
                  <a:srgbClr val="336699"/>
                </a:solidFill>
                <a:latin typeface="Avenir Next LT Pro" panose="020B0504020202020204" pitchFamily="34" charset="0"/>
              </a:rPr>
              <a:t>Il domicilio anagrafico nel territorio dello Stato, ove diverso dalla residenza anagrafica;</a:t>
            </a:r>
          </a:p>
          <a:p>
            <a:pPr algn="just">
              <a:lnSpc>
                <a:spcPct val="100000"/>
              </a:lnSpc>
              <a:buClr>
                <a:schemeClr val="accent5"/>
              </a:buClr>
              <a:buFont typeface="Wingdings" panose="05000000000000000000" pitchFamily="2" charset="2"/>
              <a:buChar char="§"/>
            </a:pPr>
            <a:r>
              <a:rPr lang="it-IT" sz="1800" dirty="0">
                <a:solidFill>
                  <a:srgbClr val="336699"/>
                </a:solidFill>
                <a:latin typeface="Avenir Next LT Pro" panose="020B0504020202020204" pitchFamily="34" charset="0"/>
              </a:rPr>
              <a:t>I dati relativi all’eventuale residenza anagrafica all’estero e/o al domicilio anagrafico all’estero, quest’ultimo se diverso dalla residenza anagrafica all’estero.</a:t>
            </a:r>
          </a:p>
          <a:p>
            <a:pPr algn="just">
              <a:lnSpc>
                <a:spcPct val="150000"/>
              </a:lnSpc>
              <a:buClr>
                <a:schemeClr val="accent5"/>
              </a:buClr>
              <a:buFont typeface="Wingdings" panose="05000000000000000000" pitchFamily="2" charset="2"/>
              <a:buChar char="§"/>
            </a:pPr>
            <a:endParaRPr lang="it-IT" sz="1800" u="sng" dirty="0">
              <a:solidFill>
                <a:schemeClr val="accent5"/>
              </a:solidFill>
              <a:latin typeface="Avenir Next LT Pro" panose="020B0504020202020204" pitchFamily="34" charset="0"/>
            </a:endParaRPr>
          </a:p>
        </p:txBody>
      </p:sp>
    </p:spTree>
    <p:extLst>
      <p:ext uri="{BB962C8B-B14F-4D97-AF65-F5344CB8AC3E}">
        <p14:creationId xmlns:p14="http://schemas.microsoft.com/office/powerpoint/2010/main" val="2581674826"/>
      </p:ext>
    </p:extLst>
  </p:cSld>
  <p:clrMapOvr>
    <a:masterClrMapping/>
  </p:clrMapOvr>
</p:sld>
</file>

<file path=ppt/theme/theme1.xml><?xml version="1.0" encoding="utf-8"?>
<a:theme xmlns:a="http://schemas.openxmlformats.org/drawingml/2006/main" name="ShapesVTI">
  <a:themeElements>
    <a:clrScheme name="Personalizzato 18">
      <a:dk1>
        <a:sysClr val="windowText" lastClr="000000"/>
      </a:dk1>
      <a:lt1>
        <a:sysClr val="window" lastClr="FFFFFF"/>
      </a:lt1>
      <a:dk2>
        <a:srgbClr val="44546A"/>
      </a:dk2>
      <a:lt2>
        <a:srgbClr val="E7E6E6"/>
      </a:lt2>
      <a:accent1>
        <a:srgbClr val="C2DFFD"/>
      </a:accent1>
      <a:accent2>
        <a:srgbClr val="EBDAE2"/>
      </a:accent2>
      <a:accent3>
        <a:srgbClr val="A5A5A5"/>
      </a:accent3>
      <a:accent4>
        <a:srgbClr val="FFD965"/>
      </a:accent4>
      <a:accent5>
        <a:srgbClr val="954F72"/>
      </a:accent5>
      <a:accent6>
        <a:srgbClr val="B1E5CB"/>
      </a:accent6>
      <a:hlink>
        <a:srgbClr val="0563C1"/>
      </a:hlink>
      <a:folHlink>
        <a:srgbClr val="954F72"/>
      </a:folHlink>
    </a:clrScheme>
    <a:fontScheme name="Festival">
      <a:majorFont>
        <a:latin typeface="Tw Cen M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48167069_TF78504181_Win32" id="{1D0EB490-585F-4355-8880-83755D965C27}" vid="{F41F876E-969E-495B-9F1D-A06C6631C3A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426e97fa315356fffbdcd9876fe988c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14b8f0def80e6d70ce3def20c90759a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A449C04-64B3-4403-94B7-8D2284C38D1B}">
  <ds:schemaRefs>
    <ds:schemaRef ds:uri="http://schemas.microsoft.com/sharepoint/v3/contenttype/forms"/>
  </ds:schemaRefs>
</ds:datastoreItem>
</file>

<file path=customXml/itemProps2.xml><?xml version="1.0" encoding="utf-8"?>
<ds:datastoreItem xmlns:ds="http://schemas.openxmlformats.org/officeDocument/2006/customXml" ds:itemID="{FBDEF148-1770-458F-8F5B-C3D0A278AA97}">
  <ds:schemaRefs>
    <ds:schemaRef ds:uri="http://purl.org/dc/terms/"/>
    <ds:schemaRef ds:uri="http://schemas.microsoft.com/office/2006/documentManagement/types"/>
    <ds:schemaRef ds:uri="http://schemas.openxmlformats.org/package/2006/metadata/core-properties"/>
    <ds:schemaRef ds:uri="http://purl.org/dc/dcmitype/"/>
    <ds:schemaRef ds:uri="http://www.w3.org/XML/1998/namespace"/>
    <ds:schemaRef ds:uri="16c05727-aa75-4e4a-9b5f-8a80a1165891"/>
    <ds:schemaRef ds:uri="http://schemas.microsoft.com/office/infopath/2007/PartnerControls"/>
    <ds:schemaRef ds:uri="71af3243-3dd4-4a8d-8c0d-dd76da1f02a5"/>
    <ds:schemaRef ds:uri="http://schemas.microsoft.com/office/2006/metadata/properties"/>
    <ds:schemaRef ds:uri="http://purl.org/dc/elements/1.1/"/>
  </ds:schemaRefs>
</ds:datastoreItem>
</file>

<file path=customXml/itemProps3.xml><?xml version="1.0" encoding="utf-8"?>
<ds:datastoreItem xmlns:ds="http://schemas.openxmlformats.org/officeDocument/2006/customXml" ds:itemID="{8413533D-8C39-401E-8B75-B1AEEEC56B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Presentazione con motivo Forme</Template>
  <TotalTime>896</TotalTime>
  <Words>2766</Words>
  <Application>Microsoft Office PowerPoint</Application>
  <PresentationFormat>Presentazione su schermo (4:3)</PresentationFormat>
  <Paragraphs>224</Paragraphs>
  <Slides>32</Slides>
  <Notes>32</Notes>
  <HiddenSlides>0</HiddenSlides>
  <MMClips>0</MMClips>
  <ScaleCrop>false</ScaleCrop>
  <HeadingPairs>
    <vt:vector size="6" baseType="variant">
      <vt:variant>
        <vt:lpstr>Caratteri utilizzati</vt:lpstr>
      </vt:variant>
      <vt:variant>
        <vt:i4>9</vt:i4>
      </vt:variant>
      <vt:variant>
        <vt:lpstr>Tema</vt:lpstr>
      </vt:variant>
      <vt:variant>
        <vt:i4>1</vt:i4>
      </vt:variant>
      <vt:variant>
        <vt:lpstr>Titoli diapositive</vt:lpstr>
      </vt:variant>
      <vt:variant>
        <vt:i4>32</vt:i4>
      </vt:variant>
    </vt:vector>
  </HeadingPairs>
  <TitlesOfParts>
    <vt:vector size="42" baseType="lpstr">
      <vt:lpstr>Arial</vt:lpstr>
      <vt:lpstr>Avenir Next LT Pro</vt:lpstr>
      <vt:lpstr>Calibri</vt:lpstr>
      <vt:lpstr>Cooper Black</vt:lpstr>
      <vt:lpstr>Open sans</vt:lpstr>
      <vt:lpstr>OpenSansBold</vt:lpstr>
      <vt:lpstr>OpenSansRegular</vt:lpstr>
      <vt:lpstr>Tw Cen MT</vt:lpstr>
      <vt:lpstr>Wingdings</vt:lpstr>
      <vt:lpstr>ShapesVTI</vt:lpstr>
      <vt:lpstr>ANTIRICICLAGGIO:  le ultime novità per gli studi professionali</vt:lpstr>
      <vt:lpstr>Argomenti trattati</vt:lpstr>
      <vt:lpstr>Il Titolare Effettivo nel quadro RU del Modello Redditi</vt:lpstr>
      <vt:lpstr>IL TITOLARE EFFETTIVO NEL QUADRO RU DEL MODELLO REDDITI</vt:lpstr>
      <vt:lpstr>IL TITOLARE EFFETTIVO NEL QUADRO RU DEL MODELLO REDDITI</vt:lpstr>
      <vt:lpstr>IL TITOLARE EFFETTIVO NEL QUADRO RU DEL MODELLO REDDITI</vt:lpstr>
      <vt:lpstr>IL TITOLARE EFFETTIVO NEL QUADRO RU DEL MODELLO REDDITI</vt:lpstr>
      <vt:lpstr>IL TITOLARE EFFETTIVO NEL QUADRO RU DEL MODELLO REDDITI</vt:lpstr>
      <vt:lpstr>IL TITOLARE EFFETTIVO NEL QUADRO RU DEL MODELLO REDDITI</vt:lpstr>
      <vt:lpstr>IL TITOLARE EFFETTIVO NEL QUADRO RU DEL MODELLO REDDITI</vt:lpstr>
      <vt:lpstr>IL TITOLARE EFFETTIVO NEL QUADRO RU DEL MODELLO REDDITI</vt:lpstr>
      <vt:lpstr>IL TITOLARE EFFETTIVO NEL QUADRO RU DEL MODELLO REDDITI</vt:lpstr>
      <vt:lpstr>Il piano ispettivo 2023 della Guardia di Finanza</vt:lpstr>
      <vt:lpstr>IL PIANO ISPETTIVO 2023 DELLA GUARDIA DI FINANZA</vt:lpstr>
      <vt:lpstr>IL PIANO ISPETTIVO 2023 DELLA GUARDIA DI FINANZA</vt:lpstr>
      <vt:lpstr>L’attestazione antiriciclaggio del professionista nelle cessioni di bonus edilizi</vt:lpstr>
      <vt:lpstr>L’ATTESTAZIONE ANTIRICICLAGGIO DEL PROFESSIONISTA NELLE CESSIONI DI BONUS EDILIZI</vt:lpstr>
      <vt:lpstr>L’ATTESTAZIONE ANTIRICICLAGGIO DEL PROFESSIONISTA NELLE CESSIONI DI BONUS EDILIZI</vt:lpstr>
      <vt:lpstr>L’ATTESTAZIONE ANTIRICICLAGGIO DEL PROFESSIONISTA NELLE CESSIONI DI BONUS EDILIZI</vt:lpstr>
      <vt:lpstr>L’ATTESTAZIONE ANTIRICICLAGGIO DEL PROFESSIONISTA NELLE CESSIONI DI BONUS EDILIZI</vt:lpstr>
      <vt:lpstr>L’ATTESTAZIONE ANTIRICICLAGGIO DEL PROFESSIONISTA NELLE CESSIONI DI BONUS EDILIZI</vt:lpstr>
      <vt:lpstr>L’ATTESTAZIONE ANTIRICICLAGGIO DEL PROFESSIONISTA NELLE CESSIONI DI BONUS EDILIZI</vt:lpstr>
      <vt:lpstr>La Riforma Cartabia e gli impatti sugli adempimenti antiriciclaggio</vt:lpstr>
      <vt:lpstr>LA RIFORMA CARTABIA E GLI IMPATTI SUGLI ADEMPIMENTI ANTIRICICLAGGIO</vt:lpstr>
      <vt:lpstr>LA RIFORMA CARTABIA E GLI IMPATTI SUGLI ADEMPIMENTI ANTIRICICLAGGIO</vt:lpstr>
      <vt:lpstr>LA RIFORMA CARTABIA E GLI IMPATTI SUGLI ADEMPIMENTI ANTIRICICLAGGIO</vt:lpstr>
      <vt:lpstr>Le novità dall’Europa</vt:lpstr>
      <vt:lpstr>LE NOVITA’ DALL’EUROPA</vt:lpstr>
      <vt:lpstr>Emanazione del decreto di «Approvazione delle specifiche tecniche del formato elettronico della Comunicazione Unica d’impresa»</vt:lpstr>
      <vt:lpstr>«APPROVAZIONE DELLE SPECIFICHE TECNICHE DEL FORMATO ELETTRONICO DELLA COMUNICAZIONE UNICA»</vt:lpstr>
      <vt:lpstr>«APPROVAZIONE DELLE SPECIFICHE TECNICHE DEL FORMATO ELETTRONICO DELLA COMUNICAZIONE UNICA»</vt:lpstr>
      <vt:lpstr>Grazie per l’attenzione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Forme</dc:title>
  <dc:creator>silvia marini</dc:creator>
  <cp:lastModifiedBy>Silvia Marini</cp:lastModifiedBy>
  <cp:revision>64</cp:revision>
  <cp:lastPrinted>2023-06-08T05:55:01Z</cp:lastPrinted>
  <dcterms:created xsi:type="dcterms:W3CDTF">2023-03-12T12:10:48Z</dcterms:created>
  <dcterms:modified xsi:type="dcterms:W3CDTF">2023-06-08T07:16:21Z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